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306" r:id="rId3"/>
    <p:sldId id="307" r:id="rId4"/>
    <p:sldId id="269" r:id="rId5"/>
    <p:sldId id="303" r:id="rId6"/>
    <p:sldId id="305" r:id="rId7"/>
    <p:sldId id="308" r:id="rId8"/>
    <p:sldId id="309" r:id="rId9"/>
    <p:sldId id="310" r:id="rId10"/>
    <p:sldId id="283" r:id="rId1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0099FF"/>
    <a:srgbClr val="0033CC"/>
    <a:srgbClr val="FF00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6" autoAdjust="0"/>
    <p:restoredTop sz="79618" autoAdjust="0"/>
  </p:normalViewPr>
  <p:slideViewPr>
    <p:cSldViewPr>
      <p:cViewPr varScale="1">
        <p:scale>
          <a:sx n="32" d="100"/>
          <a:sy n="32" d="100"/>
        </p:scale>
        <p:origin x="-129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3198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F6C7F2E7-E901-4F88-B716-E95F2C205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AC698834-B6FD-4EBD-918D-891E542B4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25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59FC9-47A8-414D-B7C0-1AD045DE0351}" type="slidenum">
              <a:rPr lang="en-US"/>
              <a:pPr/>
              <a:t>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Contrary to what some people believe or lead you to believe, </a:t>
            </a:r>
            <a:r>
              <a:rPr lang="en-IN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know the Men Are From Mars,</a:t>
            </a:r>
            <a:r>
              <a:rPr lang="en-IN" sz="120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IN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Women Are From Venus theory</a:t>
            </a:r>
            <a:r>
              <a:rPr lang="en-IN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…I personally do not believe there is any inherent difference between a man and woman when it comes to the ability to be creative or innovative. Both may be obsessed with one thing or </a:t>
            </a:r>
            <a:r>
              <a:rPr lang="en-IN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another..but</a:t>
            </a:r>
            <a:r>
              <a:rPr lang="en-IN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that does not give either an edge over the other when it comes to innovation because innovation is definitely not a gender driven attribute. </a:t>
            </a:r>
            <a:endParaRPr lang="en-IN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8834-B6FD-4EBD-918D-891E542B44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9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072BD-BA31-40E1-9AE1-59A50D2747E7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88417-2CD9-4C96-8841-55A2A3384494}" type="slidenum">
              <a:rPr lang="en-US"/>
              <a:pPr/>
              <a:t>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2775"/>
            <a:ext cx="5619750" cy="41878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9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8834-B6FD-4EBD-918D-891E542B44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9157C-C464-4906-B9D6-E2F9D2D45195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45C16-8C7A-4E35-8E9F-543226123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13D71-3F5A-4279-AB99-6F814CBA63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B634C-2E19-45BE-8E37-F996BAAF5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0E89-DBB5-4AE5-AB53-B033DA490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546A8-03BA-45D3-A216-0A81A17A98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18A9E-7126-4EEB-8D5B-A8500E396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373B1-3B90-4D92-92B3-52AC456BA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ECFA-CAD9-494F-974F-82D990E64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3ECA8-2BF1-4FC4-A4D2-4DAF8437D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8728A-568A-4646-AA81-57483A746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700AA-7FEE-42D2-B458-389B1544A2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D356F0-A343-4CFE-B8B5-B74FC03F39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i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3505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rgbClr val="FF3300"/>
                </a:solidFill>
              </a:rPr>
              <a:t>“ Women Innovators”</a:t>
            </a: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 algn="r"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                                          By </a:t>
            </a:r>
            <a:r>
              <a:rPr lang="en-US" sz="2000" b="1" dirty="0" err="1">
                <a:solidFill>
                  <a:srgbClr val="0000FF"/>
                </a:solidFill>
              </a:rPr>
              <a:t>Sumedha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Saraogi</a:t>
            </a:r>
            <a:endParaRPr lang="en-US" sz="2000" b="1" dirty="0">
              <a:solidFill>
                <a:srgbClr val="0000FF"/>
              </a:solidFill>
            </a:endParaRPr>
          </a:p>
          <a:p>
            <a:pPr algn="r"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                          		 </a:t>
            </a:r>
            <a:r>
              <a:rPr lang="en-US" sz="2000" b="1" dirty="0" smtClean="0">
                <a:solidFill>
                  <a:srgbClr val="0000FF"/>
                </a:solidFill>
              </a:rPr>
              <a:t>Sr. V.P. </a:t>
            </a:r>
            <a:r>
              <a:rPr lang="en-US" sz="2000" b="1" dirty="0">
                <a:solidFill>
                  <a:srgbClr val="0000FF"/>
                </a:solidFill>
              </a:rPr>
              <a:t>Global </a:t>
            </a:r>
            <a:r>
              <a:rPr lang="en-US" sz="2000" b="1" dirty="0" smtClean="0">
                <a:solidFill>
                  <a:srgbClr val="0000FF"/>
                </a:solidFill>
              </a:rPr>
              <a:t>BD &amp; </a:t>
            </a:r>
            <a:r>
              <a:rPr lang="en-US" sz="2000" b="1" dirty="0">
                <a:solidFill>
                  <a:srgbClr val="0000FF"/>
                </a:solidFill>
              </a:rPr>
              <a:t>Branding 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r">
              <a:buFontTx/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DQ Entertainment International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                                       </a:t>
            </a:r>
          </a:p>
          <a:p>
            <a:pPr algn="r">
              <a:buFontTx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590800" y="3416300"/>
            <a:ext cx="3660169" cy="1530548"/>
          </a:xfrm>
          <a:prstGeom prst="flowChartPunchedTape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Thank You</a:t>
            </a:r>
          </a:p>
        </p:txBody>
      </p:sp>
      <p:pic>
        <p:nvPicPr>
          <p:cNvPr id="56323" name="Picture 2" descr="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8092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Men are from Mars and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Women are from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enus???</a:t>
            </a:r>
          </a:p>
          <a:p>
            <a:pPr marL="0" indent="0">
              <a:buNone/>
            </a:pP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11" y="1295400"/>
            <a:ext cx="3874491" cy="5335033"/>
          </a:xfrm>
          <a:prstGeom prst="rect">
            <a:avLst/>
          </a:prstGeom>
          <a:ln>
            <a:solidFill>
              <a:schemeClr val="accent1">
                <a:alpha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6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2001"/>
            <a:ext cx="8229600" cy="1143000"/>
          </a:xfrm>
        </p:spPr>
        <p:txBody>
          <a:bodyPr/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Innovation is </a:t>
            </a:r>
            <a:r>
              <a:rPr lang="en-IN" sz="3600" b="1" dirty="0">
                <a:solidFill>
                  <a:srgbClr val="FF0000"/>
                </a:solidFill>
              </a:rPr>
              <a:t>manifesting the new</a:t>
            </a: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238375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67748" y="609600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</a:rPr>
              <a:t>women bring a unique perspective </a:t>
            </a:r>
            <a:r>
              <a:rPr lang="en-IN" sz="2800" b="1" dirty="0" smtClean="0">
                <a:solidFill>
                  <a:srgbClr val="FF0000"/>
                </a:solidFill>
              </a:rPr>
              <a:t>to innovation through </a:t>
            </a:r>
            <a:r>
              <a:rPr lang="en-IN" sz="2800" b="1" dirty="0">
                <a:solidFill>
                  <a:srgbClr val="FF0000"/>
                </a:solidFill>
              </a:rPr>
              <a:t>their own life </a:t>
            </a:r>
            <a:r>
              <a:rPr lang="en-IN" sz="2800" b="1" dirty="0" smtClean="0">
                <a:solidFill>
                  <a:srgbClr val="FF0000"/>
                </a:solidFill>
              </a:rPr>
              <a:t>experiences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171284"/>
            <a:ext cx="2032000" cy="965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89919"/>
            <a:ext cx="2438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67" y="2171284"/>
            <a:ext cx="1982667" cy="270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1285"/>
            <a:ext cx="1981200" cy="2923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009" y="5334000"/>
            <a:ext cx="2004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Josephine </a:t>
            </a:r>
            <a:r>
              <a:rPr lang="en-IN" b="1" dirty="0" smtClean="0"/>
              <a:t>Cochran – Invented The Dish washer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324321" y="5472499"/>
            <a:ext cx="214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Elsie </a:t>
            </a:r>
            <a:r>
              <a:rPr lang="en-IN" b="1" dirty="0" err="1" smtClean="0"/>
              <a:t>Macgill</a:t>
            </a:r>
            <a:r>
              <a:rPr lang="en-IN" b="1" dirty="0" smtClean="0"/>
              <a:t> - </a:t>
            </a:r>
            <a:r>
              <a:rPr lang="en-IN" b="1" dirty="0"/>
              <a:t>Queen of </a:t>
            </a:r>
            <a:r>
              <a:rPr lang="en-IN" b="1" dirty="0" smtClean="0"/>
              <a:t> </a:t>
            </a:r>
            <a:r>
              <a:rPr lang="en-IN" b="1" dirty="0"/>
              <a:t>Hurricanes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6682" y="5430581"/>
            <a:ext cx="203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Marie Curie – </a:t>
            </a:r>
            <a:r>
              <a:rPr lang="en-US" b="1" dirty="0" smtClean="0"/>
              <a:t>Discovered </a:t>
            </a:r>
            <a:r>
              <a:rPr lang="en-US" b="1" dirty="0" smtClean="0"/>
              <a:t>Radium</a:t>
            </a:r>
            <a:endParaRPr lang="en-IN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620000" cy="610207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Women in Animation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/>
              <a:t>Reiko </a:t>
            </a:r>
            <a:r>
              <a:rPr lang="en-IN" sz="2400" b="1" dirty="0" err="1" smtClean="0"/>
              <a:t>Okuyama</a:t>
            </a:r>
            <a:endParaRPr lang="en-IN" sz="2400" b="1" dirty="0"/>
          </a:p>
          <a:p>
            <a:r>
              <a:rPr lang="en-IN" sz="2400" b="1" dirty="0"/>
              <a:t>Kazuko </a:t>
            </a:r>
            <a:r>
              <a:rPr lang="en-IN" sz="2400" b="1" dirty="0" smtClean="0"/>
              <a:t>Nakamura</a:t>
            </a:r>
          </a:p>
          <a:p>
            <a:pPr marL="0" indent="0">
              <a:buNone/>
            </a:pPr>
            <a:endParaRPr lang="en-IN" sz="700" b="1" dirty="0"/>
          </a:p>
          <a:p>
            <a:r>
              <a:rPr lang="en-IN" sz="2400" b="1" dirty="0" smtClean="0"/>
              <a:t>Atsuko FUKUSHIMA </a:t>
            </a:r>
            <a:r>
              <a:rPr lang="en-IN" sz="2000" b="1" dirty="0" smtClean="0">
                <a:solidFill>
                  <a:srgbClr val="FF0000"/>
                </a:solidFill>
              </a:rPr>
              <a:t>Robot Carnival, Labyrinth</a:t>
            </a:r>
            <a:endParaRPr lang="en-IN" sz="2000" b="1" dirty="0">
              <a:solidFill>
                <a:srgbClr val="FF0000"/>
              </a:solidFill>
            </a:endParaRPr>
          </a:p>
          <a:p>
            <a:r>
              <a:rPr lang="en-IN" sz="2400" b="1" dirty="0" err="1"/>
              <a:t>Shizuka</a:t>
            </a:r>
            <a:r>
              <a:rPr lang="en-IN" sz="2400" b="1" dirty="0"/>
              <a:t> </a:t>
            </a:r>
            <a:r>
              <a:rPr lang="en-IN" sz="2400" b="1" dirty="0" smtClean="0"/>
              <a:t>Hayashi </a:t>
            </a:r>
            <a:r>
              <a:rPr lang="en-IN" sz="2000" b="1" dirty="0" err="1" smtClean="0">
                <a:solidFill>
                  <a:srgbClr val="FF0000"/>
                </a:solidFill>
              </a:rPr>
              <a:t>Doraemon</a:t>
            </a:r>
            <a:r>
              <a:rPr lang="en-IN" sz="2000" b="1" dirty="0" smtClean="0">
                <a:solidFill>
                  <a:srgbClr val="FF0000"/>
                </a:solidFill>
              </a:rPr>
              <a:t>, </a:t>
            </a:r>
            <a:r>
              <a:rPr lang="en-IN" sz="2000" b="1" dirty="0" err="1" smtClean="0">
                <a:solidFill>
                  <a:srgbClr val="FF0000"/>
                </a:solidFill>
              </a:rPr>
              <a:t>Sinchan</a:t>
            </a:r>
            <a:endParaRPr lang="en-IN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sz="200" b="1" dirty="0" smtClean="0"/>
          </a:p>
          <a:p>
            <a:r>
              <a:rPr lang="en-IN" sz="2400" b="1" dirty="0" err="1"/>
              <a:t>Tehzeeb</a:t>
            </a:r>
            <a:r>
              <a:rPr lang="en-IN" sz="2400" b="1" dirty="0"/>
              <a:t> </a:t>
            </a:r>
            <a:r>
              <a:rPr lang="en-IN" sz="2400" b="1" dirty="0" err="1"/>
              <a:t>Khurana</a:t>
            </a:r>
            <a:r>
              <a:rPr lang="en-IN" sz="2400" b="1" dirty="0"/>
              <a:t>, Sherry </a:t>
            </a:r>
            <a:r>
              <a:rPr lang="en-IN" sz="2400" b="1" dirty="0" err="1"/>
              <a:t>Bharda</a:t>
            </a:r>
            <a:r>
              <a:rPr lang="en-IN" sz="2400" b="1" dirty="0"/>
              <a:t>, Simi </a:t>
            </a:r>
            <a:r>
              <a:rPr lang="en-IN" sz="2400" b="1" dirty="0" err="1"/>
              <a:t>Nallaseth</a:t>
            </a:r>
            <a:r>
              <a:rPr lang="en-IN" sz="2400" b="1" dirty="0"/>
              <a:t>, </a:t>
            </a:r>
            <a:r>
              <a:rPr lang="en-IN" sz="2400" b="1" dirty="0" err="1"/>
              <a:t>Geetanjali</a:t>
            </a:r>
            <a:r>
              <a:rPr lang="en-IN" sz="2400" b="1" dirty="0"/>
              <a:t> </a:t>
            </a:r>
            <a:r>
              <a:rPr lang="en-IN" sz="2400" b="1" dirty="0" err="1"/>
              <a:t>Rao</a:t>
            </a:r>
            <a:r>
              <a:rPr lang="en-IN" sz="2400" b="1" dirty="0"/>
              <a:t>, </a:t>
            </a:r>
            <a:r>
              <a:rPr lang="en-IN" sz="2400" b="1" dirty="0" err="1"/>
              <a:t>Shilpa</a:t>
            </a:r>
            <a:r>
              <a:rPr lang="en-IN" sz="2400" b="1" dirty="0"/>
              <a:t> </a:t>
            </a:r>
            <a:r>
              <a:rPr lang="en-IN" sz="2400" b="1" dirty="0" err="1"/>
              <a:t>Ranade</a:t>
            </a:r>
            <a:r>
              <a:rPr lang="en-IN" sz="2400" b="1" dirty="0"/>
              <a:t>, Nina </a:t>
            </a:r>
            <a:r>
              <a:rPr lang="en-IN" sz="2400" b="1" dirty="0" err="1"/>
              <a:t>Sabnani</a:t>
            </a:r>
            <a:r>
              <a:rPr lang="en-IN" sz="2400" b="1" dirty="0"/>
              <a:t> and </a:t>
            </a:r>
            <a:r>
              <a:rPr lang="en-IN" sz="2400" b="1" dirty="0" err="1"/>
              <a:t>Rekha</a:t>
            </a:r>
            <a:r>
              <a:rPr lang="en-IN" sz="2400" b="1" dirty="0"/>
              <a:t> </a:t>
            </a:r>
            <a:r>
              <a:rPr lang="en-IN" sz="2400" b="1" dirty="0" err="1"/>
              <a:t>Thorat</a:t>
            </a:r>
            <a:r>
              <a:rPr lang="en-IN" sz="2400" b="1" dirty="0"/>
              <a:t>,</a:t>
            </a:r>
            <a:r>
              <a:rPr lang="en-I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86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53" y="3967890"/>
            <a:ext cx="2543307" cy="190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53" y="914400"/>
            <a:ext cx="2543307" cy="272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296" y="1828800"/>
            <a:ext cx="4129087" cy="309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88296" y="91440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Doraemon</a:t>
            </a:r>
            <a:r>
              <a:rPr lang="en-US" b="1" dirty="0" smtClean="0">
                <a:solidFill>
                  <a:srgbClr val="FF0000"/>
                </a:solidFill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</a:rPr>
              <a:t>Shinchan</a:t>
            </a:r>
            <a:r>
              <a:rPr lang="en-US" b="1" dirty="0" smtClean="0">
                <a:solidFill>
                  <a:srgbClr val="FF0000"/>
                </a:solidFill>
              </a:rPr>
              <a:t> --  </a:t>
            </a:r>
            <a:r>
              <a:rPr lang="en-US" b="1" dirty="0" err="1" smtClean="0">
                <a:solidFill>
                  <a:srgbClr val="FF0000"/>
                </a:solidFill>
              </a:rPr>
              <a:t>Robocarnival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7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r>
              <a:rPr lang="en-IN" sz="2800" b="1" dirty="0">
                <a:solidFill>
                  <a:srgbClr val="FF0000"/>
                </a:solidFill>
              </a:rPr>
              <a:t>Creativity thrives on uniqueness: Dare to be different! </a:t>
            </a:r>
          </a:p>
          <a:p>
            <a:pPr marL="0" indent="0">
              <a:buNone/>
            </a:pPr>
            <a:endParaRPr lang="en-IN" sz="1600" dirty="0">
              <a:solidFill>
                <a:srgbClr val="FF0000"/>
              </a:solidFill>
            </a:endParaRPr>
          </a:p>
          <a:p>
            <a:r>
              <a:rPr lang="en-IN" sz="2800" b="1" dirty="0">
                <a:solidFill>
                  <a:srgbClr val="FF0000"/>
                </a:solidFill>
              </a:rPr>
              <a:t>If you have a passions, it has an energy to it! </a:t>
            </a:r>
          </a:p>
          <a:p>
            <a:pPr marL="0" indent="0">
              <a:buNone/>
            </a:pPr>
            <a:endParaRPr lang="en-IN" sz="1800" b="1" dirty="0">
              <a:solidFill>
                <a:srgbClr val="FF0000"/>
              </a:solidFill>
            </a:endParaRPr>
          </a:p>
          <a:p>
            <a:r>
              <a:rPr lang="en-IN" sz="2800" b="1" dirty="0">
                <a:solidFill>
                  <a:srgbClr val="FF0000"/>
                </a:solidFill>
              </a:rPr>
              <a:t>Innovation is not the domain of the ingenious</a:t>
            </a:r>
          </a:p>
          <a:p>
            <a:pPr marL="0" indent="0">
              <a:buNone/>
            </a:pPr>
            <a:endParaRPr lang="en-IN" sz="2000" b="1" dirty="0">
              <a:solidFill>
                <a:srgbClr val="FF0000"/>
              </a:solidFill>
            </a:endParaRPr>
          </a:p>
          <a:p>
            <a:r>
              <a:rPr lang="en-IN" sz="2800" b="1">
                <a:solidFill>
                  <a:srgbClr val="FF0000"/>
                </a:solidFill>
              </a:rPr>
              <a:t>Imagination is the highest kite we can fly.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IN" b="1" dirty="0">
                <a:latin typeface="Brush Script MT" pitchFamily="66" charset="0"/>
              </a:rPr>
              <a:t>On a personal note </a:t>
            </a:r>
            <a:r>
              <a:rPr lang="en-IN" b="1" dirty="0" smtClean="0">
                <a:latin typeface="Brush Script MT" pitchFamily="66" charset="0"/>
              </a:rPr>
              <a:t>….</a:t>
            </a:r>
            <a:endParaRPr lang="en-IN" dirty="0">
              <a:latin typeface="Brush Script MT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No giving up. </a:t>
            </a:r>
            <a:r>
              <a:rPr lang="en-IN" sz="2400" b="1" dirty="0">
                <a:solidFill>
                  <a:srgbClr val="FF0000"/>
                </a:solidFill>
              </a:rPr>
              <a:t>Ever.</a:t>
            </a:r>
            <a:endParaRPr lang="en-IN" sz="2400" dirty="0">
              <a:solidFill>
                <a:srgbClr val="FF0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No self pity</a:t>
            </a:r>
          </a:p>
          <a:p>
            <a:pPr algn="ctr"/>
            <a:r>
              <a:rPr lang="en-IN" sz="2400" b="1" dirty="0">
                <a:solidFill>
                  <a:srgbClr val="FF0000"/>
                </a:solidFill>
              </a:rPr>
              <a:t>L</a:t>
            </a:r>
            <a:r>
              <a:rPr lang="en-IN" sz="2400" b="1" dirty="0" smtClean="0">
                <a:solidFill>
                  <a:srgbClr val="FF0000"/>
                </a:solidFill>
              </a:rPr>
              <a:t>ook </a:t>
            </a:r>
            <a:r>
              <a:rPr lang="en-IN" sz="2400" b="1" dirty="0">
                <a:solidFill>
                  <a:srgbClr val="FF0000"/>
                </a:solidFill>
              </a:rPr>
              <a:t>within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Be </a:t>
            </a:r>
            <a:r>
              <a:rPr lang="en-IN" sz="2400" b="1" dirty="0">
                <a:solidFill>
                  <a:srgbClr val="FF0000"/>
                </a:solidFill>
              </a:rPr>
              <a:t>patient!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Be  </a:t>
            </a:r>
            <a:r>
              <a:rPr lang="en-IN" sz="2400" b="1" dirty="0">
                <a:solidFill>
                  <a:srgbClr val="FF0000"/>
                </a:solidFill>
              </a:rPr>
              <a:t>passionate 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No </a:t>
            </a:r>
            <a:r>
              <a:rPr lang="en-IN" sz="2400" b="1" dirty="0">
                <a:solidFill>
                  <a:srgbClr val="FF0000"/>
                </a:solidFill>
              </a:rPr>
              <a:t>shortcuts 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No </a:t>
            </a:r>
            <a:r>
              <a:rPr lang="en-IN" sz="2400" b="1" dirty="0">
                <a:solidFill>
                  <a:srgbClr val="FF0000"/>
                </a:solidFill>
              </a:rPr>
              <a:t>substitute for </a:t>
            </a:r>
            <a:r>
              <a:rPr lang="en-IN" sz="2400" b="1" dirty="0" err="1" smtClean="0">
                <a:solidFill>
                  <a:srgbClr val="FF0000"/>
                </a:solidFill>
              </a:rPr>
              <a:t>hardwork</a:t>
            </a:r>
            <a:endParaRPr lang="en-IN" sz="2400" dirty="0">
              <a:solidFill>
                <a:srgbClr val="FF0000"/>
              </a:solidFill>
            </a:endParaRPr>
          </a:p>
          <a:p>
            <a:pPr algn="ctr"/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260</Words>
  <Application>Microsoft Office PowerPoint</Application>
  <PresentationFormat>On-screen Show (4:3)</PresentationFormat>
  <Paragraphs>49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Innovation is manifesting the new</vt:lpstr>
      <vt:lpstr>PowerPoint Presentation</vt:lpstr>
      <vt:lpstr>PowerPoint Presentation</vt:lpstr>
      <vt:lpstr>Women in Animation</vt:lpstr>
      <vt:lpstr>PowerPoint Presentation</vt:lpstr>
      <vt:lpstr>PowerPoint Presentation</vt:lpstr>
      <vt:lpstr>On a personal note ….</vt:lpstr>
      <vt:lpstr>PowerPoint Presentation</vt:lpstr>
    </vt:vector>
  </TitlesOfParts>
  <Company>dqe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prasanna.4502</dc:creator>
  <cp:lastModifiedBy>sumedha</cp:lastModifiedBy>
  <cp:revision>181</cp:revision>
  <dcterms:created xsi:type="dcterms:W3CDTF">2010-04-30T06:57:59Z</dcterms:created>
  <dcterms:modified xsi:type="dcterms:W3CDTF">2011-03-12T05:03:54Z</dcterms:modified>
</cp:coreProperties>
</file>