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ECBEB-E3A1-4615-80EC-87084BF2BED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39314-031A-4B71-B815-2E15AE2FF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Research shows that 10 years (or 10,000 hours) of practice can make anyone a top performer in pretty much any field, from sports to music to business.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39314-031A-4B71-B815-2E15AE2FF2E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D836A0-568E-49D0-BE28-F29B3817F63C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348452-BD18-4E4B-8ED7-13162435DF2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Ascending the Corporate Ladder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Charu</a:t>
            </a:r>
            <a:r>
              <a:rPr lang="en-US" dirty="0" smtClean="0"/>
              <a:t> </a:t>
            </a:r>
            <a:r>
              <a:rPr lang="en-US" dirty="0" err="1" smtClean="0"/>
              <a:t>Srinivasan</a:t>
            </a:r>
            <a:endParaRPr lang="en-US" dirty="0" smtClean="0"/>
          </a:p>
          <a:p>
            <a:r>
              <a:rPr lang="en-US" dirty="0" smtClean="0"/>
              <a:t>Principal Development Manager, Microsoft Corporation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9448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Who is a technical leader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Domain, domain, domain</a:t>
            </a:r>
          </a:p>
          <a:p>
            <a:r>
              <a:rPr lang="en-US" sz="4000" dirty="0" smtClean="0"/>
              <a:t>Technical depth</a:t>
            </a:r>
          </a:p>
          <a:p>
            <a:r>
              <a:rPr lang="en-US" sz="4000" dirty="0" smtClean="0"/>
              <a:t>Thought leadership</a:t>
            </a:r>
          </a:p>
          <a:p>
            <a:r>
              <a:rPr lang="en-US" sz="4000" dirty="0" smtClean="0"/>
              <a:t>Business and strategic vision</a:t>
            </a:r>
          </a:p>
          <a:p>
            <a:r>
              <a:rPr lang="en-US" sz="4000" dirty="0" smtClean="0"/>
              <a:t>Constant learning</a:t>
            </a:r>
          </a:p>
          <a:p>
            <a:pPr lvl="1"/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one grow as a technical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Recognized as a technical expert</a:t>
            </a:r>
          </a:p>
          <a:p>
            <a:r>
              <a:rPr lang="en-US" sz="4000" dirty="0" smtClean="0"/>
              <a:t>Visibility in senior management</a:t>
            </a:r>
          </a:p>
          <a:p>
            <a:r>
              <a:rPr lang="en-US" sz="4000" dirty="0" smtClean="0"/>
              <a:t>Ability to impact and influence business strategy</a:t>
            </a:r>
          </a:p>
          <a:p>
            <a:r>
              <a:rPr lang="en-US" sz="4000" dirty="0" smtClean="0"/>
              <a:t>Ability to foresee risks and mitigate </a:t>
            </a:r>
          </a:p>
          <a:p>
            <a:r>
              <a:rPr lang="en-US" sz="4000" smtClean="0"/>
              <a:t>Technical mentorship</a:t>
            </a:r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Growth at Microsoft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Replication and Storage Systems is my broad area of expertise</a:t>
            </a:r>
          </a:p>
          <a:p>
            <a:pPr lvl="1"/>
            <a:r>
              <a:rPr lang="en-US" dirty="0" smtClean="0"/>
              <a:t>Multi-master replication</a:t>
            </a:r>
          </a:p>
          <a:p>
            <a:pPr lvl="1"/>
            <a:r>
              <a:rPr lang="en-US" dirty="0" smtClean="0"/>
              <a:t>Data protection</a:t>
            </a:r>
          </a:p>
          <a:p>
            <a:pPr lvl="1"/>
            <a:r>
              <a:rPr lang="en-US" dirty="0" smtClean="0"/>
              <a:t>Virtualization</a:t>
            </a:r>
          </a:p>
          <a:p>
            <a:r>
              <a:rPr lang="en-US" dirty="0" smtClean="0"/>
              <a:t>Natural progression </a:t>
            </a:r>
          </a:p>
          <a:p>
            <a:pPr lvl="1"/>
            <a:r>
              <a:rPr lang="en-US" dirty="0" smtClean="0"/>
              <a:t>Deep passion for the space</a:t>
            </a:r>
          </a:p>
          <a:p>
            <a:pPr lvl="1"/>
            <a:r>
              <a:rPr lang="en-US" dirty="0" smtClean="0"/>
              <a:t>Being part of a growing business</a:t>
            </a:r>
          </a:p>
          <a:p>
            <a:pPr lvl="1"/>
            <a:r>
              <a:rPr lang="en-US" dirty="0" smtClean="0"/>
              <a:t>Helping the company compete in the marketplace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Personal Lessons learnt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Alignment with business strategy and vision is crucial</a:t>
            </a:r>
          </a:p>
          <a:p>
            <a:r>
              <a:rPr lang="en-US" sz="3600" dirty="0" smtClean="0"/>
              <a:t>Grow team folks to expand your own impact and influence</a:t>
            </a:r>
          </a:p>
          <a:p>
            <a:r>
              <a:rPr lang="en-US" sz="3600" dirty="0" smtClean="0"/>
              <a:t>Alignment with management’s value system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163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Ascending the Corporate Ladder</vt:lpstr>
      <vt:lpstr>Who is a technical leader ?</vt:lpstr>
      <vt:lpstr>How does one grow as a technical leader</vt:lpstr>
      <vt:lpstr>My Growth at Microsoft</vt:lpstr>
      <vt:lpstr>Personal Lessons learnt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Ascending the ladder</dc:title>
  <dc:creator>7</dc:creator>
  <cp:lastModifiedBy>user</cp:lastModifiedBy>
  <cp:revision>9</cp:revision>
  <dcterms:created xsi:type="dcterms:W3CDTF">2011-03-10T00:50:45Z</dcterms:created>
  <dcterms:modified xsi:type="dcterms:W3CDTF">2011-03-11T07:45:38Z</dcterms:modified>
</cp:coreProperties>
</file>