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997700" cy="92837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.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364" autoAdjust="0"/>
  </p:normalViewPr>
  <p:slideViewPr>
    <p:cSldViewPr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D6B08EEF-3030-4695-9684-E8DD414B0C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6ABFD-8477-48C1-8AFA-FBE7D3208529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CDC76-3072-4E76-8C52-55997BEE3DED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n-US"/>
              <a:t>How presentation will benefit audience: Adult learners are more interested in a subject if they know how or why it is important to them.</a:t>
            </a:r>
          </a:p>
          <a:p>
            <a:pPr lvl="1">
              <a:buFontTx/>
              <a:buChar char="•"/>
            </a:pPr>
            <a:r>
              <a:rPr lang="en-US"/>
              <a:t>Presenter’s level of expertise in the subject: Briefly state your credentials in this area, or explain why participants should listen to you.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E0AB5-7AD4-4C1C-9231-D622D1A34085}" type="slidenum">
              <a:rPr lang="en-US"/>
              <a:pPr/>
              <a:t>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Lesson descriptions should be brief.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3E5D6-B9B9-4BA2-BB83-E0CEAD4D7DA9}" type="slidenum">
              <a:rPr lang="en-US"/>
              <a:pPr/>
              <a:t>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Example objectives</a:t>
            </a:r>
          </a:p>
          <a:p>
            <a:r>
              <a:rPr lang="en-US"/>
              <a:t>At the end of this lesson, you will be able to:</a:t>
            </a:r>
          </a:p>
          <a:p>
            <a:pPr lvl="1">
              <a:buFontTx/>
              <a:buChar char="•"/>
            </a:pPr>
            <a:r>
              <a:rPr lang="en-US"/>
              <a:t>Save files to the team Web server.</a:t>
            </a:r>
          </a:p>
          <a:p>
            <a:pPr lvl="1">
              <a:buFontTx/>
              <a:buChar char="•"/>
            </a:pPr>
            <a:r>
              <a:rPr lang="en-US"/>
              <a:t>Move files to different locations on the team Web server.</a:t>
            </a:r>
          </a:p>
          <a:p>
            <a:pPr lvl="1">
              <a:buFontTx/>
              <a:buChar char="•"/>
            </a:pPr>
            <a:r>
              <a:rPr lang="en-US"/>
              <a:t>Share files on the team Web server.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3E5D6-B9B9-4BA2-BB83-E0CEAD4D7DA9}" type="slidenum">
              <a:rPr lang="en-US"/>
              <a:pPr/>
              <a:t>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Example objectives</a:t>
            </a:r>
          </a:p>
          <a:p>
            <a:r>
              <a:rPr lang="en-US"/>
              <a:t>At the end of this lesson, you will be able to:</a:t>
            </a:r>
          </a:p>
          <a:p>
            <a:pPr lvl="1">
              <a:buFontTx/>
              <a:buChar char="•"/>
            </a:pPr>
            <a:r>
              <a:rPr lang="en-US"/>
              <a:t>Save files to the team Web server.</a:t>
            </a:r>
          </a:p>
          <a:p>
            <a:pPr lvl="1">
              <a:buFontTx/>
              <a:buChar char="•"/>
            </a:pPr>
            <a:r>
              <a:rPr lang="en-US"/>
              <a:t>Move files to different locations on the team Web server.</a:t>
            </a:r>
          </a:p>
          <a:p>
            <a:pPr lvl="1">
              <a:buFontTx/>
              <a:buChar char="•"/>
            </a:pPr>
            <a:r>
              <a:rPr lang="en-US"/>
              <a:t>Share files on the team Web server.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3E5D6-B9B9-4BA2-BB83-E0CEAD4D7DA9}" type="slidenum">
              <a:rPr lang="en-US"/>
              <a:pPr/>
              <a:t>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Example objectives</a:t>
            </a:r>
          </a:p>
          <a:p>
            <a:r>
              <a:rPr lang="en-US"/>
              <a:t>At the end of this lesson, you will be able to:</a:t>
            </a:r>
          </a:p>
          <a:p>
            <a:pPr lvl="1">
              <a:buFontTx/>
              <a:buChar char="•"/>
            </a:pPr>
            <a:r>
              <a:rPr lang="en-US"/>
              <a:t>Save files to the team Web server.</a:t>
            </a:r>
          </a:p>
          <a:p>
            <a:pPr lvl="1">
              <a:buFontTx/>
              <a:buChar char="•"/>
            </a:pPr>
            <a:r>
              <a:rPr lang="en-US"/>
              <a:t>Move files to different locations on the team Web server.</a:t>
            </a:r>
          </a:p>
          <a:p>
            <a:pPr lvl="1">
              <a:buFontTx/>
              <a:buChar char="•"/>
            </a:pPr>
            <a:r>
              <a:rPr lang="en-US"/>
              <a:t>Share files on the team Web server.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3E5D6-B9B9-4BA2-BB83-E0CEAD4D7DA9}" type="slidenum">
              <a:rPr lang="en-US"/>
              <a:pPr/>
              <a:t>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Example objectives</a:t>
            </a:r>
          </a:p>
          <a:p>
            <a:r>
              <a:rPr lang="en-US"/>
              <a:t>At the end of this lesson, you will be able to:</a:t>
            </a:r>
          </a:p>
          <a:p>
            <a:pPr lvl="1">
              <a:buFontTx/>
              <a:buChar char="•"/>
            </a:pPr>
            <a:r>
              <a:rPr lang="en-US"/>
              <a:t>Save files to the team Web server.</a:t>
            </a:r>
          </a:p>
          <a:p>
            <a:pPr lvl="1">
              <a:buFontTx/>
              <a:buChar char="•"/>
            </a:pPr>
            <a:r>
              <a:rPr lang="en-US"/>
              <a:t>Move files to different locations on the team Web server.</a:t>
            </a:r>
          </a:p>
          <a:p>
            <a:pPr lvl="1">
              <a:buFontTx/>
              <a:buChar char="•"/>
            </a:pPr>
            <a:r>
              <a:rPr lang="en-US"/>
              <a:t>Share files on the team Web server.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3E5D6-B9B9-4BA2-BB83-E0CEAD4D7DA9}" type="slidenum">
              <a:rPr lang="en-US"/>
              <a:pPr/>
              <a:t>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Example objectives</a:t>
            </a:r>
          </a:p>
          <a:p>
            <a:r>
              <a:rPr lang="en-US"/>
              <a:t>At the end of this lesson, you will be able to:</a:t>
            </a:r>
          </a:p>
          <a:p>
            <a:pPr lvl="1">
              <a:buFontTx/>
              <a:buChar char="•"/>
            </a:pPr>
            <a:r>
              <a:rPr lang="en-US"/>
              <a:t>Save files to the team Web server.</a:t>
            </a:r>
          </a:p>
          <a:p>
            <a:pPr lvl="1">
              <a:buFontTx/>
              <a:buChar char="•"/>
            </a:pPr>
            <a:r>
              <a:rPr lang="en-US"/>
              <a:t>Move files to different locations on the team Web server.</a:t>
            </a:r>
          </a:p>
          <a:p>
            <a:pPr lvl="1">
              <a:buFontTx/>
              <a:buChar char="•"/>
            </a:pPr>
            <a:r>
              <a:rPr lang="en-US"/>
              <a:t>Share files on the team Web server.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3E5D6-B9B9-4BA2-BB83-E0CEAD4D7DA9}" type="slidenum">
              <a:rPr lang="en-US"/>
              <a:pPr/>
              <a:t>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Example objectives</a:t>
            </a:r>
          </a:p>
          <a:p>
            <a:r>
              <a:rPr lang="en-US"/>
              <a:t>At the end of this lesson, you will be able to:</a:t>
            </a:r>
          </a:p>
          <a:p>
            <a:pPr lvl="1">
              <a:buFontTx/>
              <a:buChar char="•"/>
            </a:pPr>
            <a:r>
              <a:rPr lang="en-US"/>
              <a:t>Save files to the team Web server.</a:t>
            </a:r>
          </a:p>
          <a:p>
            <a:pPr lvl="1">
              <a:buFontTx/>
              <a:buChar char="•"/>
            </a:pPr>
            <a:r>
              <a:rPr lang="en-US"/>
              <a:t>Move files to different locations on the team Web server.</a:t>
            </a:r>
          </a:p>
          <a:p>
            <a:pPr lvl="1">
              <a:buFontTx/>
              <a:buChar char="•"/>
            </a:pPr>
            <a:r>
              <a:rPr lang="en-US"/>
              <a:t>Share files on the team Web server.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69F14C-3DC6-4A92-907D-79FAFB2F75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 userDrawn="1"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29408-1C64-44BF-B75D-77979DE9F2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B2EE-A52D-42A0-983B-0A1A7007C4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CC39DF5-F5F1-488F-81F3-9E9AE5340B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2272F-AB15-4022-88FD-CD1D81C538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418A4-3AE7-477F-B457-E17205F5D1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E8FEA-9E92-4CD2-97AA-C950F812EA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E747F-E64E-407B-9F12-C5B9874068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5E994-F479-418A-B0D9-F8EEA2C202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64CF0-BA39-4B59-9B11-5B89E691DD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94D94-C545-46E7-BBC6-79ABDB5AE9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B2582-BCB0-49DB-B287-5181D668C9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1078F52-8EC7-4330-B5D7-E6CCAF6408A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anesh_sahai1@yahoo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sahai@adobe.co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en-US" dirty="0" smtClean="0"/>
              <a:t>Web Performance Engineering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Ganesh Sahai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sz="3200" dirty="0" smtClean="0"/>
              <a:t> Introduction</a:t>
            </a:r>
          </a:p>
          <a:p>
            <a:pPr marL="0" indent="0"/>
            <a:r>
              <a:rPr lang="en-US" sz="3200" dirty="0" smtClean="0"/>
              <a:t> Background Context</a:t>
            </a:r>
          </a:p>
          <a:p>
            <a:pPr marL="0" indent="0"/>
            <a:r>
              <a:rPr lang="en-US" sz="3200" dirty="0" smtClean="0"/>
              <a:t> What</a:t>
            </a:r>
          </a:p>
          <a:p>
            <a:pPr marL="0" indent="0"/>
            <a:r>
              <a:rPr lang="en-US" sz="3200" dirty="0" smtClean="0"/>
              <a:t> How</a:t>
            </a:r>
          </a:p>
          <a:p>
            <a:pPr marL="0" indent="0"/>
            <a:r>
              <a:rPr lang="en-US" sz="3200" dirty="0" smtClean="0"/>
              <a:t> Case Study</a:t>
            </a:r>
          </a:p>
          <a:p>
            <a:pPr marL="0" indent="0"/>
            <a:r>
              <a:rPr lang="en-US" sz="3200" dirty="0" smtClean="0"/>
              <a:t> Evolving to Next Level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Context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02125"/>
          </a:xfrm>
        </p:spPr>
        <p:txBody>
          <a:bodyPr/>
          <a:lstStyle/>
          <a:p>
            <a:r>
              <a:rPr lang="en-US" sz="1800" dirty="0" smtClean="0"/>
              <a:t>Movement to hosted application</a:t>
            </a:r>
          </a:p>
          <a:p>
            <a:pPr lvl="1"/>
            <a:r>
              <a:rPr lang="fr-FR" sz="1400" dirty="0" smtClean="0"/>
              <a:t>Mails- </a:t>
            </a:r>
            <a:r>
              <a:rPr lang="fr-FR" sz="1400" dirty="0" err="1" smtClean="0"/>
              <a:t>Gmail</a:t>
            </a:r>
            <a:r>
              <a:rPr lang="fr-FR" sz="1400" dirty="0" smtClean="0"/>
              <a:t>, Yahoo etc., </a:t>
            </a:r>
            <a:r>
              <a:rPr lang="fr-FR" sz="1400" dirty="0" err="1" smtClean="0"/>
              <a:t>apps</a:t>
            </a:r>
            <a:r>
              <a:rPr lang="fr-FR" sz="1400" dirty="0" smtClean="0"/>
              <a:t>…Google Docs, </a:t>
            </a:r>
            <a:r>
              <a:rPr lang="fr-FR" sz="1400" dirty="0" err="1" smtClean="0"/>
              <a:t>Zoho</a:t>
            </a:r>
            <a:r>
              <a:rPr lang="fr-FR" sz="1400" dirty="0" smtClean="0"/>
              <a:t> etc. social media…</a:t>
            </a:r>
            <a:r>
              <a:rPr lang="fr-FR" sz="1400" dirty="0" err="1" smtClean="0"/>
              <a:t>facebook</a:t>
            </a:r>
            <a:r>
              <a:rPr lang="fr-FR" sz="1400" dirty="0" smtClean="0"/>
              <a:t> …Cloud applications</a:t>
            </a:r>
            <a:endParaRPr lang="en-US" sz="1400" dirty="0" smtClean="0"/>
          </a:p>
          <a:p>
            <a:r>
              <a:rPr lang="en-US" sz="1800" dirty="0" smtClean="0"/>
              <a:t>Imagine following scenarios</a:t>
            </a:r>
          </a:p>
          <a:p>
            <a:pPr lvl="1"/>
            <a:r>
              <a:rPr lang="en-US" sz="1400" dirty="0" smtClean="0"/>
              <a:t>Takes 5-10 </a:t>
            </a:r>
            <a:r>
              <a:rPr lang="en-US" sz="1400" dirty="0" err="1" smtClean="0"/>
              <a:t>secs</a:t>
            </a:r>
            <a:r>
              <a:rPr lang="en-US" sz="1400" dirty="0" smtClean="0"/>
              <a:t> to open an email</a:t>
            </a:r>
          </a:p>
          <a:p>
            <a:pPr lvl="1"/>
            <a:r>
              <a:rPr lang="en-US" sz="1400" dirty="0" smtClean="0"/>
              <a:t>Takes 2-3 </a:t>
            </a:r>
            <a:r>
              <a:rPr lang="en-US" sz="1400" dirty="0" err="1" smtClean="0"/>
              <a:t>secs</a:t>
            </a:r>
            <a:r>
              <a:rPr lang="en-US" sz="1400" dirty="0" smtClean="0"/>
              <a:t> for the typed text to display</a:t>
            </a:r>
          </a:p>
          <a:p>
            <a:pPr lvl="1"/>
            <a:r>
              <a:rPr lang="en-US" sz="1400" dirty="0" smtClean="0"/>
              <a:t>etc.</a:t>
            </a:r>
          </a:p>
          <a:p>
            <a:r>
              <a:rPr lang="en-US" sz="1800" b="1" i="1" dirty="0" smtClean="0"/>
              <a:t>How fast is fast enough</a:t>
            </a:r>
            <a:r>
              <a:rPr lang="en-US" sz="1800" dirty="0" smtClean="0"/>
              <a:t>?…depends on the users </a:t>
            </a:r>
          </a:p>
          <a:p>
            <a:pPr lvl="1"/>
            <a:r>
              <a:rPr lang="en-US" sz="1400" dirty="0" smtClean="0"/>
              <a:t>on what they are doing?</a:t>
            </a:r>
          </a:p>
          <a:p>
            <a:pPr lvl="1"/>
            <a:r>
              <a:rPr lang="en-US" sz="1400" dirty="0" smtClean="0"/>
              <a:t>how well they are engaged or messaged?</a:t>
            </a:r>
          </a:p>
          <a:p>
            <a:pPr lvl="1"/>
            <a:r>
              <a:rPr lang="en-US" sz="1400" dirty="0" smtClean="0"/>
              <a:t>how well they are educated?</a:t>
            </a:r>
          </a:p>
          <a:p>
            <a:pPr lvl="1"/>
            <a:r>
              <a:rPr lang="en-US" sz="1400" dirty="0" smtClean="0"/>
              <a:t>Most important…</a:t>
            </a:r>
            <a:r>
              <a:rPr lang="en-US" sz="1400" b="1" i="1" dirty="0" smtClean="0"/>
              <a:t>what is their overall experience?</a:t>
            </a:r>
          </a:p>
          <a:p>
            <a:pPr lvl="2"/>
            <a:r>
              <a:rPr lang="en-US" sz="1400" dirty="0" smtClean="0"/>
              <a:t>to what granular level they can register (can they register if something was taking 20 </a:t>
            </a:r>
            <a:r>
              <a:rPr lang="en-US" sz="1400" dirty="0" err="1" smtClean="0"/>
              <a:t>microsecs</a:t>
            </a:r>
            <a:r>
              <a:rPr lang="en-US" sz="1400" dirty="0" smtClean="0"/>
              <a:t> and now takes 10 microseconds…50% reduction!). Are there cumulative cases?</a:t>
            </a:r>
          </a:p>
          <a:p>
            <a:pPr lvl="2"/>
            <a:r>
              <a:rPr lang="en-US" sz="1400" dirty="0" smtClean="0"/>
              <a:t>how soon they get used to it. ( My first PC was 32 MB RAM and now it is 2 GB!!!. The net connection speeds are going up!)</a:t>
            </a:r>
          </a:p>
          <a:p>
            <a:pPr lvl="2"/>
            <a:r>
              <a:rPr lang="en-US" sz="1400" dirty="0" smtClean="0"/>
              <a:t>how the competitors are gearing up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400" dirty="0" smtClean="0"/>
          </a:p>
          <a:p>
            <a:r>
              <a:rPr lang="en-US" sz="1800" dirty="0" smtClean="0"/>
              <a:t>We are talking about times where everything would be on Web and in fact the next stages are 3D and hybrid experiences on the web.</a:t>
            </a:r>
          </a:p>
          <a:p>
            <a:r>
              <a:rPr lang="en-US" sz="1800" b="1" i="1" dirty="0" smtClean="0"/>
              <a:t>All in All… Performance is the key and “What” to measure and “How” to measure and fix forms the most critical part of the performance engineering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for business/users</a:t>
            </a:r>
          </a:p>
          <a:p>
            <a:pPr lvl="1"/>
            <a:r>
              <a:rPr lang="en-US" sz="1400" dirty="0" smtClean="0"/>
              <a:t>Turnaround time to customers </a:t>
            </a:r>
          </a:p>
          <a:p>
            <a:pPr lvl="1"/>
            <a:r>
              <a:rPr lang="en-US" sz="1400" dirty="0" smtClean="0"/>
              <a:t>The various functionalities </a:t>
            </a:r>
          </a:p>
          <a:p>
            <a:pPr lvl="1"/>
            <a:r>
              <a:rPr lang="en-US" sz="1400" dirty="0" smtClean="0"/>
              <a:t>The expectations ( scalability etc.)</a:t>
            </a:r>
          </a:p>
          <a:p>
            <a:r>
              <a:rPr lang="en-US" sz="1800" dirty="0" smtClean="0"/>
              <a:t>for testers to measure</a:t>
            </a:r>
          </a:p>
          <a:p>
            <a:pPr lvl="1"/>
            <a:r>
              <a:rPr lang="en-US" sz="1400" dirty="0" smtClean="0"/>
              <a:t>specific user scenarios</a:t>
            </a:r>
          </a:p>
          <a:p>
            <a:pPr lvl="2"/>
            <a:r>
              <a:rPr lang="en-US" sz="1400" dirty="0" smtClean="0"/>
              <a:t>benchmarks</a:t>
            </a:r>
          </a:p>
          <a:p>
            <a:pPr lvl="1"/>
            <a:r>
              <a:rPr lang="en-US" sz="1400" dirty="0" smtClean="0"/>
              <a:t>environmental conditions</a:t>
            </a:r>
          </a:p>
          <a:p>
            <a:pPr lvl="2"/>
            <a:r>
              <a:rPr lang="en-US" sz="1400" dirty="0" smtClean="0"/>
              <a:t>network conditions</a:t>
            </a:r>
          </a:p>
          <a:p>
            <a:pPr lvl="2"/>
            <a:r>
              <a:rPr lang="en-US" sz="1400" dirty="0" smtClean="0"/>
              <a:t>Machine states</a:t>
            </a:r>
          </a:p>
          <a:p>
            <a:pPr lvl="2"/>
            <a:r>
              <a:rPr lang="en-US" sz="1400" dirty="0" smtClean="0"/>
              <a:t>DB states</a:t>
            </a:r>
          </a:p>
          <a:p>
            <a:pPr marL="0" indent="0"/>
            <a:r>
              <a:rPr lang="en-US" sz="1800" dirty="0" smtClean="0"/>
              <a:t>   for developers to fix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For testers</a:t>
            </a:r>
          </a:p>
          <a:p>
            <a:pPr lvl="1"/>
            <a:r>
              <a:rPr lang="en-US" sz="1400" dirty="0" smtClean="0"/>
              <a:t>How to measure the various values for various scenarios</a:t>
            </a:r>
          </a:p>
          <a:p>
            <a:pPr lvl="2"/>
            <a:r>
              <a:rPr lang="en-US" sz="1400" dirty="0" smtClean="0"/>
              <a:t>Manual</a:t>
            </a:r>
          </a:p>
          <a:p>
            <a:pPr lvl="2"/>
            <a:r>
              <a:rPr lang="en-US" sz="1400" dirty="0" smtClean="0"/>
              <a:t>Automated using tool</a:t>
            </a:r>
          </a:p>
          <a:p>
            <a:pPr lvl="2"/>
            <a:r>
              <a:rPr lang="en-US" sz="1400" dirty="0" smtClean="0"/>
              <a:t>Automated using custom scripts/tools</a:t>
            </a:r>
          </a:p>
          <a:p>
            <a:r>
              <a:rPr lang="en-US" sz="1800" dirty="0" smtClean="0"/>
              <a:t>For developers </a:t>
            </a:r>
          </a:p>
          <a:p>
            <a:pPr lvl="1"/>
            <a:r>
              <a:rPr lang="en-US" sz="1400" dirty="0" smtClean="0"/>
              <a:t>do root cause analysis</a:t>
            </a:r>
          </a:p>
          <a:p>
            <a:pPr lvl="1"/>
            <a:r>
              <a:rPr lang="en-US" sz="1400" dirty="0" smtClean="0"/>
              <a:t>To fix and send back to test</a:t>
            </a:r>
          </a:p>
          <a:p>
            <a:pPr marL="0" indent="0"/>
            <a:r>
              <a:rPr lang="en-US" sz="1800" dirty="0" smtClean="0"/>
              <a:t>   Measuring user satisfaction</a:t>
            </a:r>
          </a:p>
          <a:p>
            <a:pPr marL="396875" lvl="1" indent="0"/>
            <a:r>
              <a:rPr lang="en-US" sz="1400" dirty="0" smtClean="0"/>
              <a:t> Session with Power users</a:t>
            </a:r>
          </a:p>
          <a:p>
            <a:pPr marL="396875" lvl="1" indent="0"/>
            <a:r>
              <a:rPr lang="en-US" sz="1400" dirty="0" smtClean="0"/>
              <a:t> Surveys</a:t>
            </a:r>
          </a:p>
          <a:p>
            <a:pPr marL="396875" lvl="1" indent="0"/>
            <a:r>
              <a:rPr lang="en-US" sz="1400" dirty="0" smtClean="0"/>
              <a:t>NPS/CSAT</a:t>
            </a:r>
          </a:p>
          <a:p>
            <a:pPr marL="396875" lvl="1" indent="0"/>
            <a:r>
              <a:rPr lang="en-US" sz="1400" dirty="0" smtClean="0"/>
              <a:t>Tracking and trending support issues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more…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…Still Learning…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Contact…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hlinkClick r:id="rId3"/>
              </a:rPr>
              <a:t>ganesh_sahai1@yahoo.com</a:t>
            </a:r>
            <a:endParaRPr lang="en-US" sz="3200" dirty="0" smtClean="0"/>
          </a:p>
          <a:p>
            <a:r>
              <a:rPr lang="en-US" sz="3200" dirty="0" smtClean="0">
                <a:hlinkClick r:id="rId4"/>
              </a:rPr>
              <a:t>gsahai@adobe.com</a:t>
            </a:r>
            <a:endParaRPr lang="en-US" sz="3200" dirty="0" smtClean="0"/>
          </a:p>
          <a:p>
            <a:r>
              <a:rPr lang="en-US" sz="3200" dirty="0" smtClean="0"/>
              <a:t>mob : 9810222312 </a:t>
            </a:r>
          </a:p>
          <a:p>
            <a:r>
              <a:rPr lang="en-US" sz="3200" dirty="0" smtClean="0"/>
              <a:t>twitter : </a:t>
            </a:r>
            <a:r>
              <a:rPr lang="en-US" sz="3200" dirty="0" err="1" smtClean="0"/>
              <a:t>gsahai</a:t>
            </a:r>
            <a:endParaRPr lang="en-US" sz="3200" dirty="0" smtClean="0"/>
          </a:p>
          <a:p>
            <a:r>
              <a:rPr lang="en-US" sz="3200" dirty="0" err="1" smtClean="0"/>
              <a:t>facebook</a:t>
            </a:r>
            <a:r>
              <a:rPr lang="en-US" sz="3200" dirty="0" smtClean="0"/>
              <a:t>, LinkedIn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 </a:t>
            </a:r>
            <a:r>
              <a:rPr lang="en-US" dirty="0" smtClean="0"/>
              <a:t>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eb Performance Engineeri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genda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Background Context&amp;quot;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object type=&quot;3&quot; unique_id=&quot;10226&quot;&gt;&lt;property id=&quot;20148&quot; value=&quot;5&quot;/&gt;&lt;property id=&quot;20300&quot; value=&quot;Slide 5 - &amp;quot;What?&amp;quot;&quot;/&gt;&lt;property id=&quot;20307&quot; value=&quot;270&quot;/&gt;&lt;/object&gt;&lt;object type=&quot;3&quot; unique_id=&quot;10227&quot;&gt;&lt;property id=&quot;20148&quot; value=&quot;5&quot;/&gt;&lt;property id=&quot;20300&quot; value=&quot;Slide 6 - &amp;quot;How?&amp;quot;&quot;/&gt;&lt;property id=&quot;20307&quot; value=&quot;271&quot;/&gt;&lt;/object&gt;&lt;object type=&quot;3&quot; unique_id=&quot;10228&quot;&gt;&lt;property id=&quot;20148&quot; value=&quot;5&quot;/&gt;&lt;property id=&quot;20300&quot; value=&quot;Slide 7 - &amp;quot;What more…&amp;quot;&quot;/&gt;&lt;property id=&quot;20307&quot; value=&quot;272&quot;/&gt;&lt;/object&gt;&lt;object type=&quot;3&quot; unique_id=&quot;10229&quot;&gt;&lt;property id=&quot;20148&quot; value=&quot;5&quot;/&gt;&lt;property id=&quot;20300&quot; value=&quot;Slide 8 - &amp;quot;Contact…&amp;quot;&quot;/&gt;&lt;property id=&quot;20307&quot; value=&quot;273&quot;/&gt;&lt;/object&gt;&lt;object type=&quot;3&quot; unique_id=&quot;10230&quot;&gt;&lt;property id=&quot;20148&quot; value=&quot;5&quot;/&gt;&lt;property id=&quot;20300&quot; value=&quot;Slide 9&quot;/&gt;&lt;property id=&quot;20307&quot; value=&quot;274&quot;/&gt;&lt;/object&gt;&lt;/object&gt;&lt;/object&gt;&lt;/database&gt;"/>
</p:tagLst>
</file>

<file path=ppt/theme/theme1.xml><?xml version="1.0" encoding="utf-8"?>
<a:theme xmlns:a="http://schemas.openxmlformats.org/drawingml/2006/main" name="Training presentation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11</TotalTime>
  <Words>662</Words>
  <Application>Microsoft Office PowerPoint</Application>
  <PresentationFormat>On-screen Show (4:3)</PresentationFormat>
  <Paragraphs>106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Training presentation</vt:lpstr>
      <vt:lpstr>Web Performance Engineering</vt:lpstr>
      <vt:lpstr>Agenda</vt:lpstr>
      <vt:lpstr>Background Context</vt:lpstr>
      <vt:lpstr>Slide 4</vt:lpstr>
      <vt:lpstr>What?</vt:lpstr>
      <vt:lpstr>How?</vt:lpstr>
      <vt:lpstr>What more…</vt:lpstr>
      <vt:lpstr>Contact…</vt:lpstr>
      <vt:lpstr>Slide 9</vt:lpstr>
    </vt:vector>
  </TitlesOfParts>
  <Manager/>
  <Company>Adobe Systems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subject/>
  <dc:creator>Ganesh Sahai</dc:creator>
  <cp:keywords/>
  <dc:description/>
  <cp:lastModifiedBy>Ganesh Sahai</cp:lastModifiedBy>
  <cp:revision>6</cp:revision>
  <dcterms:created xsi:type="dcterms:W3CDTF">2011-04-18T11:01:32Z</dcterms:created>
  <dcterms:modified xsi:type="dcterms:W3CDTF">2011-04-18T11:14:00Z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</Properties>
</file>