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diagrams/layout5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notesSlides/notesSlide9.xml" ContentType="application/vnd.openxmlformats-officedocument.presentationml.notesSlide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diagrams/colors4.xml" ContentType="application/vnd.openxmlformats-officedocument.drawingml.diagramColor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notesSlides/notesSlide8.xml" ContentType="application/vnd.openxmlformats-officedocument.presentationml.notesSlide+xml"/>
  <Default Extension="gif" ContentType="image/gif"/>
  <Override PartName="/ppt/diagrams/data5.xml" ContentType="application/vnd.openxmlformats-officedocument.drawingml.diagramData+xml"/>
  <Override PartName="/ppt/notesSlides/notesSlide11.xml" ContentType="application/vnd.openxmlformats-officedocument.presentationml.notesSlide+xml"/>
  <Override PartName="/ppt/diagrams/data3.xml" ContentType="application/vnd.openxmlformats-officedocument.drawingml.diagramData+xml"/>
  <Override PartName="/ppt/notesSlides/notesSlide6.xml" ContentType="application/vnd.openxmlformats-officedocument.presentationml.notesSlide+xml"/>
  <Override PartName="/ppt/diagrams/colors5.xml" ContentType="application/vnd.openxmlformats-officedocument.drawingml.diagramColors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  <p:sldMasterId id="2147483830" r:id="rId2"/>
    <p:sldMasterId id="2147483817" r:id="rId3"/>
  </p:sldMasterIdLst>
  <p:notesMasterIdLst>
    <p:notesMasterId r:id="rId16"/>
  </p:notesMasterIdLst>
  <p:sldIdLst>
    <p:sldId id="259" r:id="rId4"/>
    <p:sldId id="304" r:id="rId5"/>
    <p:sldId id="291" r:id="rId6"/>
    <p:sldId id="460" r:id="rId7"/>
    <p:sldId id="293" r:id="rId8"/>
    <p:sldId id="458" r:id="rId9"/>
    <p:sldId id="292" r:id="rId10"/>
    <p:sldId id="459" r:id="rId11"/>
    <p:sldId id="294" r:id="rId12"/>
    <p:sldId id="461" r:id="rId13"/>
    <p:sldId id="462" r:id="rId14"/>
    <p:sldId id="463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8"/>
    <a:srgbClr val="FF6600"/>
    <a:srgbClr val="000099"/>
    <a:srgbClr val="0000CC"/>
    <a:srgbClr val="000000"/>
  </p:clrMru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2353" autoAdjust="0"/>
    <p:restoredTop sz="94709" autoAdjust="0"/>
  </p:normalViewPr>
  <p:slideViewPr>
    <p:cSldViewPr>
      <p:cViewPr>
        <p:scale>
          <a:sx n="60" d="100"/>
          <a:sy n="60" d="100"/>
        </p:scale>
        <p:origin x="-984" y="-3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diagrams/_rels/data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1.png"/><Relationship Id="rId1" Type="http://schemas.openxmlformats.org/officeDocument/2006/relationships/image" Target="../media/image9.gif"/><Relationship Id="rId4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1EAE991-44C1-4726-82C2-FFEAE5C1F630}" type="doc">
      <dgm:prSet loTypeId="urn:microsoft.com/office/officeart/2005/8/layout/vList4" loCatId="list" qsTypeId="urn:microsoft.com/office/officeart/2005/8/quickstyle/simple4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FE8CE58F-6127-41AE-BE70-2E0A940CB0FC}">
      <dgm:prSet phldrT="[Text]" custT="1"/>
      <dgm:spPr/>
      <dgm:t>
        <a:bodyPr/>
        <a:lstStyle/>
        <a:p>
          <a:r>
            <a:rPr lang="en-US" sz="3600" i="1" dirty="0" smtClean="0">
              <a:latin typeface="Calibri" pitchFamily="34" charset="0"/>
            </a:rPr>
            <a:t>Be-Spoke</a:t>
          </a:r>
          <a:endParaRPr lang="en-US" sz="3600" i="1" dirty="0">
            <a:latin typeface="Calibri" pitchFamily="34" charset="0"/>
          </a:endParaRPr>
        </a:p>
      </dgm:t>
    </dgm:pt>
    <dgm:pt modelId="{57CF12B0-5CBE-43FC-B0BD-AFD7EB05CC5A}" type="parTrans" cxnId="{0008275A-80D3-4447-B2BD-597A9F1CD30A}">
      <dgm:prSet/>
      <dgm:spPr/>
      <dgm:t>
        <a:bodyPr/>
        <a:lstStyle/>
        <a:p>
          <a:endParaRPr lang="en-US"/>
        </a:p>
      </dgm:t>
    </dgm:pt>
    <dgm:pt modelId="{F29F1C00-AC5B-45BF-999F-9AAF48387156}" type="sibTrans" cxnId="{0008275A-80D3-4447-B2BD-597A9F1CD30A}">
      <dgm:prSet/>
      <dgm:spPr/>
      <dgm:t>
        <a:bodyPr/>
        <a:lstStyle/>
        <a:p>
          <a:endParaRPr lang="en-US"/>
        </a:p>
      </dgm:t>
    </dgm:pt>
    <dgm:pt modelId="{D49A545D-5154-4866-9FBA-E031D626EF5B}">
      <dgm:prSet custT="1"/>
      <dgm:spPr/>
      <dgm:t>
        <a:bodyPr/>
        <a:lstStyle/>
        <a:p>
          <a:r>
            <a:rPr lang="en-US" i="1" dirty="0" smtClean="0">
              <a:latin typeface="Calibri" pitchFamily="34" charset="0"/>
            </a:rPr>
            <a:t>Open Source </a:t>
          </a:r>
        </a:p>
      </dgm:t>
    </dgm:pt>
    <dgm:pt modelId="{60A9C9B1-2193-4AE6-98CD-8888B82329EB}" type="parTrans" cxnId="{2FB4C7CE-69A5-485D-A9EA-84579DEAF2A1}">
      <dgm:prSet/>
      <dgm:spPr/>
      <dgm:t>
        <a:bodyPr/>
        <a:lstStyle/>
        <a:p>
          <a:endParaRPr lang="en-US"/>
        </a:p>
      </dgm:t>
    </dgm:pt>
    <dgm:pt modelId="{E18C08F7-EA02-4E0B-8FCC-C1F98363B535}" type="sibTrans" cxnId="{2FB4C7CE-69A5-485D-A9EA-84579DEAF2A1}">
      <dgm:prSet/>
      <dgm:spPr/>
      <dgm:t>
        <a:bodyPr/>
        <a:lstStyle/>
        <a:p>
          <a:endParaRPr lang="en-US"/>
        </a:p>
      </dgm:t>
    </dgm:pt>
    <dgm:pt modelId="{33378CC1-49D3-4AB9-A459-045B311176E5}">
      <dgm:prSet/>
      <dgm:spPr/>
      <dgm:t>
        <a:bodyPr/>
        <a:lstStyle/>
        <a:p>
          <a:r>
            <a:rPr lang="en-US" i="1" dirty="0" smtClean="0">
              <a:latin typeface="Calibri" pitchFamily="34" charset="0"/>
            </a:rPr>
            <a:t>Re-usable code from an Internal Library</a:t>
          </a:r>
          <a:endParaRPr lang="en-US" dirty="0"/>
        </a:p>
      </dgm:t>
    </dgm:pt>
    <dgm:pt modelId="{09B7D273-4DD1-4CD3-A536-F25795D259D4}" type="parTrans" cxnId="{42DF6090-13CC-4FDA-A801-32E7B2BA91CF}">
      <dgm:prSet/>
      <dgm:spPr/>
      <dgm:t>
        <a:bodyPr/>
        <a:lstStyle/>
        <a:p>
          <a:endParaRPr lang="en-US"/>
        </a:p>
      </dgm:t>
    </dgm:pt>
    <dgm:pt modelId="{D21C193E-CBF6-45CD-9789-3D8E2F1BE95B}" type="sibTrans" cxnId="{42DF6090-13CC-4FDA-A801-32E7B2BA91CF}">
      <dgm:prSet/>
      <dgm:spPr/>
      <dgm:t>
        <a:bodyPr/>
        <a:lstStyle/>
        <a:p>
          <a:endParaRPr lang="en-US"/>
        </a:p>
      </dgm:t>
    </dgm:pt>
    <dgm:pt modelId="{D657202D-DC94-49D8-8AE8-93C46F510270}" type="pres">
      <dgm:prSet presAssocID="{F1EAE991-44C1-4726-82C2-FFEAE5C1F630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34B9817-B4A0-45F0-A30E-CBDAAA5ECA21}" type="pres">
      <dgm:prSet presAssocID="{FE8CE58F-6127-41AE-BE70-2E0A940CB0FC}" presName="comp" presStyleCnt="0"/>
      <dgm:spPr/>
      <dgm:t>
        <a:bodyPr/>
        <a:lstStyle/>
        <a:p>
          <a:endParaRPr lang="en-US"/>
        </a:p>
      </dgm:t>
    </dgm:pt>
    <dgm:pt modelId="{153D3014-959F-4CEE-9E27-8C5742DD1F13}" type="pres">
      <dgm:prSet presAssocID="{FE8CE58F-6127-41AE-BE70-2E0A940CB0FC}" presName="box" presStyleLbl="node1" presStyleIdx="0" presStyleCnt="3" custLinFactNeighborY="3259"/>
      <dgm:spPr/>
      <dgm:t>
        <a:bodyPr/>
        <a:lstStyle/>
        <a:p>
          <a:endParaRPr lang="en-US"/>
        </a:p>
      </dgm:t>
    </dgm:pt>
    <dgm:pt modelId="{A4095538-0187-4FA4-9658-108A540E87F9}" type="pres">
      <dgm:prSet presAssocID="{FE8CE58F-6127-41AE-BE70-2E0A940CB0FC}" presName="img" presStyleLbl="fgImgPlace1" presStyleIdx="0" presStyleCnt="3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en-US"/>
        </a:p>
      </dgm:t>
    </dgm:pt>
    <dgm:pt modelId="{82ECAA63-AA06-496B-A45E-C4FF352F72B9}" type="pres">
      <dgm:prSet presAssocID="{FE8CE58F-6127-41AE-BE70-2E0A940CB0FC}" presName="text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DF78CCD-3BEF-4DC4-97BB-5C26BB6E7F1C}" type="pres">
      <dgm:prSet presAssocID="{F29F1C00-AC5B-45BF-999F-9AAF48387156}" presName="spacer" presStyleCnt="0"/>
      <dgm:spPr/>
      <dgm:t>
        <a:bodyPr/>
        <a:lstStyle/>
        <a:p>
          <a:endParaRPr lang="en-US"/>
        </a:p>
      </dgm:t>
    </dgm:pt>
    <dgm:pt modelId="{CAD03923-A6A3-48FD-978C-E85BFB446718}" type="pres">
      <dgm:prSet presAssocID="{D49A545D-5154-4866-9FBA-E031D626EF5B}" presName="comp" presStyleCnt="0"/>
      <dgm:spPr/>
      <dgm:t>
        <a:bodyPr/>
        <a:lstStyle/>
        <a:p>
          <a:endParaRPr lang="en-US"/>
        </a:p>
      </dgm:t>
    </dgm:pt>
    <dgm:pt modelId="{B9FFD3C2-0ED8-452D-9984-98E0DDFC10EF}" type="pres">
      <dgm:prSet presAssocID="{D49A545D-5154-4866-9FBA-E031D626EF5B}" presName="box" presStyleLbl="node1" presStyleIdx="1" presStyleCnt="3" custLinFactNeighborX="-17000" custLinFactNeighborY="85"/>
      <dgm:spPr/>
      <dgm:t>
        <a:bodyPr/>
        <a:lstStyle/>
        <a:p>
          <a:endParaRPr lang="en-US"/>
        </a:p>
      </dgm:t>
    </dgm:pt>
    <dgm:pt modelId="{E9955C48-1545-4F2D-BF14-AC6E0A438A6D}" type="pres">
      <dgm:prSet presAssocID="{D49A545D-5154-4866-9FBA-E031D626EF5B}" presName="img" presStyleLbl="fgImgPlace1" presStyleIdx="1" presStyleCnt="3" custScaleY="111667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endParaRPr lang="en-US"/>
        </a:p>
      </dgm:t>
    </dgm:pt>
    <dgm:pt modelId="{236138FC-87C1-46AF-83EF-EA061F7776D7}" type="pres">
      <dgm:prSet presAssocID="{D49A545D-5154-4866-9FBA-E031D626EF5B}" presName="text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DC32575-DA14-42D1-9B82-1E518C9300B5}" type="pres">
      <dgm:prSet presAssocID="{E18C08F7-EA02-4E0B-8FCC-C1F98363B535}" presName="spacer" presStyleCnt="0"/>
      <dgm:spPr/>
      <dgm:t>
        <a:bodyPr/>
        <a:lstStyle/>
        <a:p>
          <a:endParaRPr lang="en-US"/>
        </a:p>
      </dgm:t>
    </dgm:pt>
    <dgm:pt modelId="{8EB2208D-7496-49B9-8D25-835F68620F7E}" type="pres">
      <dgm:prSet presAssocID="{33378CC1-49D3-4AB9-A459-045B311176E5}" presName="comp" presStyleCnt="0"/>
      <dgm:spPr/>
      <dgm:t>
        <a:bodyPr/>
        <a:lstStyle/>
        <a:p>
          <a:endParaRPr lang="en-US"/>
        </a:p>
      </dgm:t>
    </dgm:pt>
    <dgm:pt modelId="{B51B1AB8-FA8E-48AA-8D8B-4CF8A6520EB2}" type="pres">
      <dgm:prSet presAssocID="{33378CC1-49D3-4AB9-A459-045B311176E5}" presName="box" presStyleLbl="node1" presStyleIdx="2" presStyleCnt="3"/>
      <dgm:spPr/>
      <dgm:t>
        <a:bodyPr/>
        <a:lstStyle/>
        <a:p>
          <a:endParaRPr lang="en-US"/>
        </a:p>
      </dgm:t>
    </dgm:pt>
    <dgm:pt modelId="{678877AF-F0C4-45B7-B5FA-6D2DB0A1662E}" type="pres">
      <dgm:prSet presAssocID="{33378CC1-49D3-4AB9-A459-045B311176E5}" presName="img" presStyleLbl="fgImgPlace1" presStyleIdx="2" presStyleCnt="3" custScaleX="90945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  <dgm:t>
        <a:bodyPr/>
        <a:lstStyle/>
        <a:p>
          <a:endParaRPr lang="en-US"/>
        </a:p>
      </dgm:t>
    </dgm:pt>
    <dgm:pt modelId="{EAB6FAF6-36B1-4F62-B5F7-7D3B71D701BD}" type="pres">
      <dgm:prSet presAssocID="{33378CC1-49D3-4AB9-A459-045B311176E5}" presName="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BF6182D-E6AE-4BFB-8920-3FD8A13EC38B}" type="presOf" srcId="{D49A545D-5154-4866-9FBA-E031D626EF5B}" destId="{236138FC-87C1-46AF-83EF-EA061F7776D7}" srcOrd="1" destOrd="0" presId="urn:microsoft.com/office/officeart/2005/8/layout/vList4"/>
    <dgm:cxn modelId="{0008275A-80D3-4447-B2BD-597A9F1CD30A}" srcId="{F1EAE991-44C1-4726-82C2-FFEAE5C1F630}" destId="{FE8CE58F-6127-41AE-BE70-2E0A940CB0FC}" srcOrd="0" destOrd="0" parTransId="{57CF12B0-5CBE-43FC-B0BD-AFD7EB05CC5A}" sibTransId="{F29F1C00-AC5B-45BF-999F-9AAF48387156}"/>
    <dgm:cxn modelId="{EA7FF907-6B32-4BA5-B8CA-4E1A2798BFF8}" type="presOf" srcId="{FE8CE58F-6127-41AE-BE70-2E0A940CB0FC}" destId="{153D3014-959F-4CEE-9E27-8C5742DD1F13}" srcOrd="0" destOrd="0" presId="urn:microsoft.com/office/officeart/2005/8/layout/vList4"/>
    <dgm:cxn modelId="{503527C3-207E-4920-989A-FBD368825D4E}" type="presOf" srcId="{33378CC1-49D3-4AB9-A459-045B311176E5}" destId="{EAB6FAF6-36B1-4F62-B5F7-7D3B71D701BD}" srcOrd="1" destOrd="0" presId="urn:microsoft.com/office/officeart/2005/8/layout/vList4"/>
    <dgm:cxn modelId="{E1F691FC-5DED-44FA-B82E-80D23BF8C6CB}" type="presOf" srcId="{D49A545D-5154-4866-9FBA-E031D626EF5B}" destId="{B9FFD3C2-0ED8-452D-9984-98E0DDFC10EF}" srcOrd="0" destOrd="0" presId="urn:microsoft.com/office/officeart/2005/8/layout/vList4"/>
    <dgm:cxn modelId="{30ED78E1-5C55-4224-B54D-F5CEF22B6449}" type="presOf" srcId="{F1EAE991-44C1-4726-82C2-FFEAE5C1F630}" destId="{D657202D-DC94-49D8-8AE8-93C46F510270}" srcOrd="0" destOrd="0" presId="urn:microsoft.com/office/officeart/2005/8/layout/vList4"/>
    <dgm:cxn modelId="{42DF6090-13CC-4FDA-A801-32E7B2BA91CF}" srcId="{F1EAE991-44C1-4726-82C2-FFEAE5C1F630}" destId="{33378CC1-49D3-4AB9-A459-045B311176E5}" srcOrd="2" destOrd="0" parTransId="{09B7D273-4DD1-4CD3-A536-F25795D259D4}" sibTransId="{D21C193E-CBF6-45CD-9789-3D8E2F1BE95B}"/>
    <dgm:cxn modelId="{F4877A64-40D5-42FC-AD68-D5C079717510}" type="presOf" srcId="{33378CC1-49D3-4AB9-A459-045B311176E5}" destId="{B51B1AB8-FA8E-48AA-8D8B-4CF8A6520EB2}" srcOrd="0" destOrd="0" presId="urn:microsoft.com/office/officeart/2005/8/layout/vList4"/>
    <dgm:cxn modelId="{2FB4C7CE-69A5-485D-A9EA-84579DEAF2A1}" srcId="{F1EAE991-44C1-4726-82C2-FFEAE5C1F630}" destId="{D49A545D-5154-4866-9FBA-E031D626EF5B}" srcOrd="1" destOrd="0" parTransId="{60A9C9B1-2193-4AE6-98CD-8888B82329EB}" sibTransId="{E18C08F7-EA02-4E0B-8FCC-C1F98363B535}"/>
    <dgm:cxn modelId="{13D0A272-F48B-4280-93E9-4DC82E1E4B70}" type="presOf" srcId="{FE8CE58F-6127-41AE-BE70-2E0A940CB0FC}" destId="{82ECAA63-AA06-496B-A45E-C4FF352F72B9}" srcOrd="1" destOrd="0" presId="urn:microsoft.com/office/officeart/2005/8/layout/vList4"/>
    <dgm:cxn modelId="{3D1AD028-945F-4001-A1D3-83F952D890E1}" type="presParOf" srcId="{D657202D-DC94-49D8-8AE8-93C46F510270}" destId="{834B9817-B4A0-45F0-A30E-CBDAAA5ECA21}" srcOrd="0" destOrd="0" presId="urn:microsoft.com/office/officeart/2005/8/layout/vList4"/>
    <dgm:cxn modelId="{7F428377-88C5-44B0-87B1-689214741F04}" type="presParOf" srcId="{834B9817-B4A0-45F0-A30E-CBDAAA5ECA21}" destId="{153D3014-959F-4CEE-9E27-8C5742DD1F13}" srcOrd="0" destOrd="0" presId="urn:microsoft.com/office/officeart/2005/8/layout/vList4"/>
    <dgm:cxn modelId="{BADBFB89-643E-4FB9-96BC-D62311DEE06A}" type="presParOf" srcId="{834B9817-B4A0-45F0-A30E-CBDAAA5ECA21}" destId="{A4095538-0187-4FA4-9658-108A540E87F9}" srcOrd="1" destOrd="0" presId="urn:microsoft.com/office/officeart/2005/8/layout/vList4"/>
    <dgm:cxn modelId="{30F27946-18E9-4E08-8D4B-B4E1C799451E}" type="presParOf" srcId="{834B9817-B4A0-45F0-A30E-CBDAAA5ECA21}" destId="{82ECAA63-AA06-496B-A45E-C4FF352F72B9}" srcOrd="2" destOrd="0" presId="urn:microsoft.com/office/officeart/2005/8/layout/vList4"/>
    <dgm:cxn modelId="{E356D492-400F-4D84-B4D9-30C1F3B57944}" type="presParOf" srcId="{D657202D-DC94-49D8-8AE8-93C46F510270}" destId="{1DF78CCD-3BEF-4DC4-97BB-5C26BB6E7F1C}" srcOrd="1" destOrd="0" presId="urn:microsoft.com/office/officeart/2005/8/layout/vList4"/>
    <dgm:cxn modelId="{75C4377D-D647-4D96-9496-503C0C02C310}" type="presParOf" srcId="{D657202D-DC94-49D8-8AE8-93C46F510270}" destId="{CAD03923-A6A3-48FD-978C-E85BFB446718}" srcOrd="2" destOrd="0" presId="urn:microsoft.com/office/officeart/2005/8/layout/vList4"/>
    <dgm:cxn modelId="{1DE1158D-92A7-4995-898C-29C370C0003D}" type="presParOf" srcId="{CAD03923-A6A3-48FD-978C-E85BFB446718}" destId="{B9FFD3C2-0ED8-452D-9984-98E0DDFC10EF}" srcOrd="0" destOrd="0" presId="urn:microsoft.com/office/officeart/2005/8/layout/vList4"/>
    <dgm:cxn modelId="{F5A1E901-0EB3-47F0-A512-2BBADE22B558}" type="presParOf" srcId="{CAD03923-A6A3-48FD-978C-E85BFB446718}" destId="{E9955C48-1545-4F2D-BF14-AC6E0A438A6D}" srcOrd="1" destOrd="0" presId="urn:microsoft.com/office/officeart/2005/8/layout/vList4"/>
    <dgm:cxn modelId="{668A62AC-94E3-42C0-B023-94AC6579B2D8}" type="presParOf" srcId="{CAD03923-A6A3-48FD-978C-E85BFB446718}" destId="{236138FC-87C1-46AF-83EF-EA061F7776D7}" srcOrd="2" destOrd="0" presId="urn:microsoft.com/office/officeart/2005/8/layout/vList4"/>
    <dgm:cxn modelId="{CCC5BC23-EBA0-4008-B54D-E2697288A697}" type="presParOf" srcId="{D657202D-DC94-49D8-8AE8-93C46F510270}" destId="{CDC32575-DA14-42D1-9B82-1E518C9300B5}" srcOrd="3" destOrd="0" presId="urn:microsoft.com/office/officeart/2005/8/layout/vList4"/>
    <dgm:cxn modelId="{918A9368-C4BF-4FED-8BBB-9A93A7BE6DC3}" type="presParOf" srcId="{D657202D-DC94-49D8-8AE8-93C46F510270}" destId="{8EB2208D-7496-49B9-8D25-835F68620F7E}" srcOrd="4" destOrd="0" presId="urn:microsoft.com/office/officeart/2005/8/layout/vList4"/>
    <dgm:cxn modelId="{B503B7AA-AB4B-452F-ABAD-656E5094A4DE}" type="presParOf" srcId="{8EB2208D-7496-49B9-8D25-835F68620F7E}" destId="{B51B1AB8-FA8E-48AA-8D8B-4CF8A6520EB2}" srcOrd="0" destOrd="0" presId="urn:microsoft.com/office/officeart/2005/8/layout/vList4"/>
    <dgm:cxn modelId="{65AEB638-A492-40AB-BA5B-843CDF6B6312}" type="presParOf" srcId="{8EB2208D-7496-49B9-8D25-835F68620F7E}" destId="{678877AF-F0C4-45B7-B5FA-6D2DB0A1662E}" srcOrd="1" destOrd="0" presId="urn:microsoft.com/office/officeart/2005/8/layout/vList4"/>
    <dgm:cxn modelId="{5EB98278-9B88-464D-A0E0-26AA00FFEA98}" type="presParOf" srcId="{8EB2208D-7496-49B9-8D25-835F68620F7E}" destId="{EAB6FAF6-36B1-4F62-B5F7-7D3B71D701BD}" srcOrd="2" destOrd="0" presId="urn:microsoft.com/office/officeart/2005/8/layout/vList4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ADEF003-1FAC-45BF-95B3-F1AE7339FE19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9C5D47C0-47E5-473B-8612-3D779D61EC86}">
      <dgm:prSet phldrT="[Text]"/>
      <dgm:spPr/>
      <dgm:t>
        <a:bodyPr/>
        <a:lstStyle/>
        <a:p>
          <a:r>
            <a:rPr lang="en-US" dirty="0" smtClean="0"/>
            <a:t>Requirement</a:t>
          </a:r>
          <a:endParaRPr lang="en-US" dirty="0"/>
        </a:p>
      </dgm:t>
    </dgm:pt>
    <dgm:pt modelId="{EE134BEB-81A1-401C-A0B0-DC734674E829}" type="parTrans" cxnId="{5C7842A7-4877-407C-A59E-DA4D8FDF481B}">
      <dgm:prSet/>
      <dgm:spPr/>
      <dgm:t>
        <a:bodyPr/>
        <a:lstStyle/>
        <a:p>
          <a:endParaRPr lang="en-US"/>
        </a:p>
      </dgm:t>
    </dgm:pt>
    <dgm:pt modelId="{A3BA60E5-A009-4052-B0CE-FD6A7246A72C}" type="sibTrans" cxnId="{5C7842A7-4877-407C-A59E-DA4D8FDF481B}">
      <dgm:prSet/>
      <dgm:spPr/>
      <dgm:t>
        <a:bodyPr/>
        <a:lstStyle/>
        <a:p>
          <a:endParaRPr lang="en-US"/>
        </a:p>
      </dgm:t>
    </dgm:pt>
    <dgm:pt modelId="{D94A3CD6-C2EB-482F-9D7D-867A96ADED53}">
      <dgm:prSet phldrT="[Text]"/>
      <dgm:spPr/>
      <dgm:t>
        <a:bodyPr/>
        <a:lstStyle/>
        <a:p>
          <a:r>
            <a:rPr lang="en-US" dirty="0" smtClean="0"/>
            <a:t>Delivery Time</a:t>
          </a:r>
          <a:endParaRPr lang="en-US" dirty="0"/>
        </a:p>
      </dgm:t>
    </dgm:pt>
    <dgm:pt modelId="{D12E9AB3-E488-4356-A2A0-6E91A32489AB}" type="parTrans" cxnId="{5C599CEB-CEAF-4226-89C2-42993A5A941E}">
      <dgm:prSet/>
      <dgm:spPr/>
      <dgm:t>
        <a:bodyPr/>
        <a:lstStyle/>
        <a:p>
          <a:endParaRPr lang="en-US"/>
        </a:p>
      </dgm:t>
    </dgm:pt>
    <dgm:pt modelId="{B519725A-19C5-4C0A-BC66-1F6937DE066F}" type="sibTrans" cxnId="{5C599CEB-CEAF-4226-89C2-42993A5A941E}">
      <dgm:prSet/>
      <dgm:spPr/>
      <dgm:t>
        <a:bodyPr/>
        <a:lstStyle/>
        <a:p>
          <a:endParaRPr lang="en-US"/>
        </a:p>
      </dgm:t>
    </dgm:pt>
    <dgm:pt modelId="{22B52558-266B-4B77-B147-B33D0B338446}">
      <dgm:prSet phldrT="[Text]"/>
      <dgm:spPr/>
      <dgm:t>
        <a:bodyPr/>
        <a:lstStyle/>
        <a:p>
          <a:r>
            <a:rPr lang="en-US" dirty="0" smtClean="0"/>
            <a:t>Budget</a:t>
          </a:r>
          <a:endParaRPr lang="en-US" dirty="0"/>
        </a:p>
      </dgm:t>
    </dgm:pt>
    <dgm:pt modelId="{E847302C-6770-4EB0-8C98-93C58DE0786B}" type="parTrans" cxnId="{031FEE0E-6D0C-445A-BA9D-DEACC2805604}">
      <dgm:prSet/>
      <dgm:spPr/>
      <dgm:t>
        <a:bodyPr/>
        <a:lstStyle/>
        <a:p>
          <a:endParaRPr lang="en-US"/>
        </a:p>
      </dgm:t>
    </dgm:pt>
    <dgm:pt modelId="{13A38FDA-8669-47DC-9567-0E5615ED8E5D}" type="sibTrans" cxnId="{031FEE0E-6D0C-445A-BA9D-DEACC2805604}">
      <dgm:prSet/>
      <dgm:spPr/>
      <dgm:t>
        <a:bodyPr/>
        <a:lstStyle/>
        <a:p>
          <a:endParaRPr lang="en-US"/>
        </a:p>
      </dgm:t>
    </dgm:pt>
    <dgm:pt modelId="{B08BFB3E-C89E-49AE-8638-EF274E0245F0}" type="pres">
      <dgm:prSet presAssocID="{2ADEF003-1FAC-45BF-95B3-F1AE7339FE19}" presName="compositeShape" presStyleCnt="0">
        <dgm:presLayoutVars>
          <dgm:chMax val="7"/>
          <dgm:dir/>
          <dgm:resizeHandles val="exact"/>
        </dgm:presLayoutVars>
      </dgm:prSet>
      <dgm:spPr/>
    </dgm:pt>
    <dgm:pt modelId="{90A1FDCB-84F2-4077-966A-5AA4A4CA024F}" type="pres">
      <dgm:prSet presAssocID="{9C5D47C0-47E5-473B-8612-3D779D61EC86}" presName="circ1" presStyleLbl="vennNode1" presStyleIdx="0" presStyleCnt="3"/>
      <dgm:spPr/>
      <dgm:t>
        <a:bodyPr/>
        <a:lstStyle/>
        <a:p>
          <a:endParaRPr lang="en-US"/>
        </a:p>
      </dgm:t>
    </dgm:pt>
    <dgm:pt modelId="{19B81C15-43EA-47C5-9340-FF9EF4C2970A}" type="pres">
      <dgm:prSet presAssocID="{9C5D47C0-47E5-473B-8612-3D779D61EC86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9177F56-5FCD-4DCB-800B-4B6398C2687F}" type="pres">
      <dgm:prSet presAssocID="{D94A3CD6-C2EB-482F-9D7D-867A96ADED53}" presName="circ2" presStyleLbl="vennNode1" presStyleIdx="1" presStyleCnt="3"/>
      <dgm:spPr/>
      <dgm:t>
        <a:bodyPr/>
        <a:lstStyle/>
        <a:p>
          <a:endParaRPr lang="en-US"/>
        </a:p>
      </dgm:t>
    </dgm:pt>
    <dgm:pt modelId="{DFB4B814-6159-413F-B358-6501B9E6462B}" type="pres">
      <dgm:prSet presAssocID="{D94A3CD6-C2EB-482F-9D7D-867A96ADED53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EA1E71B-CCAA-4363-AA4B-B571FAB1E448}" type="pres">
      <dgm:prSet presAssocID="{22B52558-266B-4B77-B147-B33D0B338446}" presName="circ3" presStyleLbl="vennNode1" presStyleIdx="2" presStyleCnt="3"/>
      <dgm:spPr/>
      <dgm:t>
        <a:bodyPr/>
        <a:lstStyle/>
        <a:p>
          <a:endParaRPr lang="en-US"/>
        </a:p>
      </dgm:t>
    </dgm:pt>
    <dgm:pt modelId="{30327FA1-DC01-495E-89FD-B453C4FA4D40}" type="pres">
      <dgm:prSet presAssocID="{22B52558-266B-4B77-B147-B33D0B338446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8D1EDB3-9F3E-4C4F-BC7F-EDA1BE09D422}" type="presOf" srcId="{2ADEF003-1FAC-45BF-95B3-F1AE7339FE19}" destId="{B08BFB3E-C89E-49AE-8638-EF274E0245F0}" srcOrd="0" destOrd="0" presId="urn:microsoft.com/office/officeart/2005/8/layout/venn1"/>
    <dgm:cxn modelId="{EF46F5BD-D3D7-40A8-AE1C-8460081CFA9F}" type="presOf" srcId="{22B52558-266B-4B77-B147-B33D0B338446}" destId="{2EA1E71B-CCAA-4363-AA4B-B571FAB1E448}" srcOrd="0" destOrd="0" presId="urn:microsoft.com/office/officeart/2005/8/layout/venn1"/>
    <dgm:cxn modelId="{031FEE0E-6D0C-445A-BA9D-DEACC2805604}" srcId="{2ADEF003-1FAC-45BF-95B3-F1AE7339FE19}" destId="{22B52558-266B-4B77-B147-B33D0B338446}" srcOrd="2" destOrd="0" parTransId="{E847302C-6770-4EB0-8C98-93C58DE0786B}" sibTransId="{13A38FDA-8669-47DC-9567-0E5615ED8E5D}"/>
    <dgm:cxn modelId="{5C599CEB-CEAF-4226-89C2-42993A5A941E}" srcId="{2ADEF003-1FAC-45BF-95B3-F1AE7339FE19}" destId="{D94A3CD6-C2EB-482F-9D7D-867A96ADED53}" srcOrd="1" destOrd="0" parTransId="{D12E9AB3-E488-4356-A2A0-6E91A32489AB}" sibTransId="{B519725A-19C5-4C0A-BC66-1F6937DE066F}"/>
    <dgm:cxn modelId="{6E7E5167-FB1B-4F81-ABA5-2F8268CBDC21}" type="presOf" srcId="{22B52558-266B-4B77-B147-B33D0B338446}" destId="{30327FA1-DC01-495E-89FD-B453C4FA4D40}" srcOrd="1" destOrd="0" presId="urn:microsoft.com/office/officeart/2005/8/layout/venn1"/>
    <dgm:cxn modelId="{71AA10EF-06D7-4F86-80CA-0B3C354953FF}" type="presOf" srcId="{D94A3CD6-C2EB-482F-9D7D-867A96ADED53}" destId="{DFB4B814-6159-413F-B358-6501B9E6462B}" srcOrd="1" destOrd="0" presId="urn:microsoft.com/office/officeart/2005/8/layout/venn1"/>
    <dgm:cxn modelId="{3257BC7C-F3D9-47F9-A970-37796C049608}" type="presOf" srcId="{9C5D47C0-47E5-473B-8612-3D779D61EC86}" destId="{90A1FDCB-84F2-4077-966A-5AA4A4CA024F}" srcOrd="0" destOrd="0" presId="urn:microsoft.com/office/officeart/2005/8/layout/venn1"/>
    <dgm:cxn modelId="{788E1F61-946C-40FC-9DAE-90683A51500A}" type="presOf" srcId="{9C5D47C0-47E5-473B-8612-3D779D61EC86}" destId="{19B81C15-43EA-47C5-9340-FF9EF4C2970A}" srcOrd="1" destOrd="0" presId="urn:microsoft.com/office/officeart/2005/8/layout/venn1"/>
    <dgm:cxn modelId="{5C7842A7-4877-407C-A59E-DA4D8FDF481B}" srcId="{2ADEF003-1FAC-45BF-95B3-F1AE7339FE19}" destId="{9C5D47C0-47E5-473B-8612-3D779D61EC86}" srcOrd="0" destOrd="0" parTransId="{EE134BEB-81A1-401C-A0B0-DC734674E829}" sibTransId="{A3BA60E5-A009-4052-B0CE-FD6A7246A72C}"/>
    <dgm:cxn modelId="{AEA01F17-A542-4CF2-AD47-6DA0DF841C9A}" type="presOf" srcId="{D94A3CD6-C2EB-482F-9D7D-867A96ADED53}" destId="{A9177F56-5FCD-4DCB-800B-4B6398C2687F}" srcOrd="0" destOrd="0" presId="urn:microsoft.com/office/officeart/2005/8/layout/venn1"/>
    <dgm:cxn modelId="{1B175DC2-FA7E-4406-988E-8624A421ABCF}" type="presParOf" srcId="{B08BFB3E-C89E-49AE-8638-EF274E0245F0}" destId="{90A1FDCB-84F2-4077-966A-5AA4A4CA024F}" srcOrd="0" destOrd="0" presId="urn:microsoft.com/office/officeart/2005/8/layout/venn1"/>
    <dgm:cxn modelId="{A347AE16-A2AF-42A0-8071-71C38DCA5018}" type="presParOf" srcId="{B08BFB3E-C89E-49AE-8638-EF274E0245F0}" destId="{19B81C15-43EA-47C5-9340-FF9EF4C2970A}" srcOrd="1" destOrd="0" presId="urn:microsoft.com/office/officeart/2005/8/layout/venn1"/>
    <dgm:cxn modelId="{D9D48A13-689F-4A71-AB35-1513DF10BD43}" type="presParOf" srcId="{B08BFB3E-C89E-49AE-8638-EF274E0245F0}" destId="{A9177F56-5FCD-4DCB-800B-4B6398C2687F}" srcOrd="2" destOrd="0" presId="urn:microsoft.com/office/officeart/2005/8/layout/venn1"/>
    <dgm:cxn modelId="{0B7B5A89-22C3-4241-8980-52F1C25DAA25}" type="presParOf" srcId="{B08BFB3E-C89E-49AE-8638-EF274E0245F0}" destId="{DFB4B814-6159-413F-B358-6501B9E6462B}" srcOrd="3" destOrd="0" presId="urn:microsoft.com/office/officeart/2005/8/layout/venn1"/>
    <dgm:cxn modelId="{81B87E8C-B3FE-4D52-BBC8-837B7AC416F9}" type="presParOf" srcId="{B08BFB3E-C89E-49AE-8638-EF274E0245F0}" destId="{2EA1E71B-CCAA-4363-AA4B-B571FAB1E448}" srcOrd="4" destOrd="0" presId="urn:microsoft.com/office/officeart/2005/8/layout/venn1"/>
    <dgm:cxn modelId="{2BF8208C-9B53-4B3D-99E8-E76B667FA3B5}" type="presParOf" srcId="{B08BFB3E-C89E-49AE-8638-EF274E0245F0}" destId="{30327FA1-DC01-495E-89FD-B453C4FA4D40}" srcOrd="5" destOrd="0" presId="urn:microsoft.com/office/officeart/2005/8/layout/venn1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AA78A8A-D31E-45F8-946E-A158286135B3}" type="doc">
      <dgm:prSet loTypeId="urn:microsoft.com/office/officeart/2005/8/layout/vList5" loCatId="list" qsTypeId="urn:microsoft.com/office/officeart/2005/8/quickstyle/simple4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5FAB88EF-0739-436D-B0BC-2BFA3E017623}">
      <dgm:prSet phldrT="[Text]" custT="1"/>
      <dgm:spPr>
        <a:xfrm>
          <a:off x="0" y="2487"/>
          <a:ext cx="2671607" cy="1641907"/>
        </a:xfrm>
        <a:gradFill rotWithShape="0">
          <a:gsLst>
            <a:gs pos="0">
              <a:srgbClr val="8064A2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8064A2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8064A2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  <dgm:t>
        <a:bodyPr/>
        <a:lstStyle/>
        <a:p>
          <a:r>
            <a:rPr lang="en-US" sz="2600" i="1" dirty="0" smtClean="0">
              <a:latin typeface="Calibri" pitchFamily="34" charset="0"/>
            </a:rPr>
            <a:t>Be-Spoke</a:t>
          </a:r>
          <a:endParaRPr lang="en-US" sz="2600" dirty="0">
            <a:solidFill>
              <a:sysClr val="window" lastClr="FFFFFF"/>
            </a:solidFill>
            <a:latin typeface="Calibri" pitchFamily="34" charset="0"/>
            <a:ea typeface="+mn-ea"/>
            <a:cs typeface="+mn-cs"/>
          </a:endParaRPr>
        </a:p>
      </dgm:t>
    </dgm:pt>
    <dgm:pt modelId="{406F6461-AA0A-4B89-9DA6-1ED1ADFCBB17}" type="parTrans" cxnId="{AE5808C9-D31D-4E63-AFC6-58C3ED380E42}">
      <dgm:prSet/>
      <dgm:spPr/>
      <dgm:t>
        <a:bodyPr/>
        <a:lstStyle/>
        <a:p>
          <a:endParaRPr lang="en-US"/>
        </a:p>
      </dgm:t>
    </dgm:pt>
    <dgm:pt modelId="{6A711002-5254-4CED-80A5-D43AECB2FDEA}" type="sibTrans" cxnId="{AE5808C9-D31D-4E63-AFC6-58C3ED380E42}">
      <dgm:prSet/>
      <dgm:spPr/>
      <dgm:t>
        <a:bodyPr/>
        <a:lstStyle/>
        <a:p>
          <a:endParaRPr lang="en-US"/>
        </a:p>
      </dgm:t>
    </dgm:pt>
    <dgm:pt modelId="{D95A8F1F-3218-4A4C-A673-FC39AF6D3CBF}">
      <dgm:prSet phldrT="[Text]"/>
      <dgm:spPr>
        <a:xfrm rot="5400000">
          <a:off x="4389606" y="-1551320"/>
          <a:ext cx="1313526" cy="4749524"/>
        </a:xfrm>
        <a:solidFill>
          <a:srgbClr val="8064A2">
            <a:tint val="40000"/>
            <a:alpha val="90000"/>
            <a:hueOff val="0"/>
            <a:satOff val="0"/>
            <a:lumOff val="0"/>
            <a:alphaOff val="0"/>
          </a:srgbClr>
        </a:solidFill>
        <a:ln w="9525" cap="flat" cmpd="sng" algn="ctr">
          <a:solidFill>
            <a:srgbClr val="8064A2">
              <a:tint val="40000"/>
              <a:alpha val="9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en-US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itchFamily="34" charset="0"/>
              <a:ea typeface="+mn-ea"/>
              <a:cs typeface="+mn-cs"/>
            </a:rPr>
            <a:t>Extremely Custom Requirement  (No Matches found!).</a:t>
          </a:r>
          <a:endParaRPr lang="en-US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itchFamily="34" charset="0"/>
            <a:ea typeface="+mn-ea"/>
            <a:cs typeface="+mn-cs"/>
          </a:endParaRPr>
        </a:p>
      </dgm:t>
    </dgm:pt>
    <dgm:pt modelId="{3D5FF252-98C4-4C0B-8B05-21FA73DF94E7}" type="parTrans" cxnId="{58A2C820-EB02-4224-91A2-9A9300D21F68}">
      <dgm:prSet/>
      <dgm:spPr/>
      <dgm:t>
        <a:bodyPr/>
        <a:lstStyle/>
        <a:p>
          <a:endParaRPr lang="en-US"/>
        </a:p>
      </dgm:t>
    </dgm:pt>
    <dgm:pt modelId="{9D27564C-C235-4668-A046-5C5F5E664381}" type="sibTrans" cxnId="{58A2C820-EB02-4224-91A2-9A9300D21F68}">
      <dgm:prSet/>
      <dgm:spPr/>
      <dgm:t>
        <a:bodyPr/>
        <a:lstStyle/>
        <a:p>
          <a:endParaRPr lang="en-US"/>
        </a:p>
      </dgm:t>
    </dgm:pt>
    <dgm:pt modelId="{909B40A2-0848-48E4-963F-83F6E3E6F2E7}">
      <dgm:prSet phldrT="[Text]" custT="1"/>
      <dgm:spPr>
        <a:xfrm>
          <a:off x="0" y="1726491"/>
          <a:ext cx="2671607" cy="1641907"/>
        </a:xfrm>
        <a:gradFill rotWithShape="0">
          <a:gsLst>
            <a:gs pos="0">
              <a:srgbClr val="8064A2">
                <a:hueOff val="-2232385"/>
                <a:satOff val="13449"/>
                <a:lumOff val="1078"/>
                <a:alphaOff val="0"/>
                <a:shade val="51000"/>
                <a:satMod val="130000"/>
              </a:srgbClr>
            </a:gs>
            <a:gs pos="80000">
              <a:srgbClr val="8064A2">
                <a:hueOff val="-2232385"/>
                <a:satOff val="13449"/>
                <a:lumOff val="1078"/>
                <a:alphaOff val="0"/>
                <a:shade val="93000"/>
                <a:satMod val="130000"/>
              </a:srgbClr>
            </a:gs>
            <a:gs pos="100000">
              <a:srgbClr val="8064A2">
                <a:hueOff val="-2232385"/>
                <a:satOff val="13449"/>
                <a:lumOff val="1078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  <dgm:t>
        <a:bodyPr/>
        <a:lstStyle/>
        <a:p>
          <a:r>
            <a:rPr lang="en-US" sz="2600" i="1" dirty="0" smtClean="0">
              <a:latin typeface="Calibri" pitchFamily="34" charset="0"/>
            </a:rPr>
            <a:t>Open Source </a:t>
          </a:r>
          <a:endParaRPr lang="en-US" sz="2600" dirty="0">
            <a:solidFill>
              <a:sysClr val="window" lastClr="FFFFFF"/>
            </a:solidFill>
            <a:latin typeface="Calibri" pitchFamily="34" charset="0"/>
            <a:ea typeface="+mn-ea"/>
            <a:cs typeface="+mn-cs"/>
          </a:endParaRPr>
        </a:p>
      </dgm:t>
    </dgm:pt>
    <dgm:pt modelId="{A76F1219-239B-428A-930C-9F8827F6D9E3}" type="parTrans" cxnId="{0A335827-4AD3-4370-AE69-FD843F198899}">
      <dgm:prSet/>
      <dgm:spPr/>
      <dgm:t>
        <a:bodyPr/>
        <a:lstStyle/>
        <a:p>
          <a:endParaRPr lang="en-US"/>
        </a:p>
      </dgm:t>
    </dgm:pt>
    <dgm:pt modelId="{F29EF0D5-6ECE-4194-B16B-A96A80381DB5}" type="sibTrans" cxnId="{0A335827-4AD3-4370-AE69-FD843F198899}">
      <dgm:prSet/>
      <dgm:spPr/>
      <dgm:t>
        <a:bodyPr/>
        <a:lstStyle/>
        <a:p>
          <a:endParaRPr lang="en-US"/>
        </a:p>
      </dgm:t>
    </dgm:pt>
    <dgm:pt modelId="{5217981A-0348-4CBA-8347-441EE8071D46}">
      <dgm:prSet phldrT="[Text]"/>
      <dgm:spPr>
        <a:xfrm rot="5400000">
          <a:off x="4389606" y="172682"/>
          <a:ext cx="1313526" cy="4749524"/>
        </a:xfrm>
        <a:solidFill>
          <a:srgbClr val="8064A2">
            <a:tint val="40000"/>
            <a:alpha val="90000"/>
            <a:hueOff val="-1972853"/>
            <a:satOff val="11079"/>
            <a:lumOff val="704"/>
            <a:alphaOff val="0"/>
          </a:srgbClr>
        </a:solidFill>
        <a:ln w="9525" cap="flat" cmpd="sng" algn="ctr">
          <a:solidFill>
            <a:srgbClr val="8064A2">
              <a:tint val="40000"/>
              <a:alpha val="90000"/>
              <a:hueOff val="-1972853"/>
              <a:satOff val="11079"/>
              <a:lumOff val="704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en-US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itchFamily="34" charset="0"/>
              <a:ea typeface="+mn-ea"/>
              <a:cs typeface="+mn-cs"/>
            </a:rPr>
            <a:t> Corporate Websites</a:t>
          </a:r>
          <a:endParaRPr lang="en-US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itchFamily="34" charset="0"/>
            <a:ea typeface="+mn-ea"/>
            <a:cs typeface="+mn-cs"/>
          </a:endParaRPr>
        </a:p>
      </dgm:t>
    </dgm:pt>
    <dgm:pt modelId="{18D05533-77BE-4831-9F7B-D4B39B19C161}" type="parTrans" cxnId="{477CFF47-4E91-4690-A2EF-B11315140D2B}">
      <dgm:prSet/>
      <dgm:spPr/>
      <dgm:t>
        <a:bodyPr/>
        <a:lstStyle/>
        <a:p>
          <a:endParaRPr lang="en-US"/>
        </a:p>
      </dgm:t>
    </dgm:pt>
    <dgm:pt modelId="{FE99A773-FF34-46BB-8208-42A2C7B92EAB}" type="sibTrans" cxnId="{477CFF47-4E91-4690-A2EF-B11315140D2B}">
      <dgm:prSet/>
      <dgm:spPr/>
      <dgm:t>
        <a:bodyPr/>
        <a:lstStyle/>
        <a:p>
          <a:endParaRPr lang="en-US"/>
        </a:p>
      </dgm:t>
    </dgm:pt>
    <dgm:pt modelId="{AF3F1F5E-3DB3-4F99-9F68-A67060F4EFBF}">
      <dgm:prSet phldrT="[Text]" custT="1"/>
      <dgm:spPr>
        <a:xfrm>
          <a:off x="0" y="3450494"/>
          <a:ext cx="2671607" cy="1641907"/>
        </a:xfrm>
        <a:gradFill rotWithShape="0">
          <a:gsLst>
            <a:gs pos="0">
              <a:srgbClr val="8064A2">
                <a:hueOff val="-4464770"/>
                <a:satOff val="26899"/>
                <a:lumOff val="2156"/>
                <a:alphaOff val="0"/>
                <a:shade val="51000"/>
                <a:satMod val="130000"/>
              </a:srgbClr>
            </a:gs>
            <a:gs pos="80000">
              <a:srgbClr val="8064A2">
                <a:hueOff val="-4464770"/>
                <a:satOff val="26899"/>
                <a:lumOff val="2156"/>
                <a:alphaOff val="0"/>
                <a:shade val="93000"/>
                <a:satMod val="130000"/>
              </a:srgbClr>
            </a:gs>
            <a:gs pos="100000">
              <a:srgbClr val="8064A2">
                <a:hueOff val="-4464770"/>
                <a:satOff val="26899"/>
                <a:lumOff val="2156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  <dgm:t>
        <a:bodyPr/>
        <a:lstStyle/>
        <a:p>
          <a:r>
            <a:rPr lang="en-US" sz="2600" i="1" dirty="0" smtClean="0">
              <a:latin typeface="Calibri" pitchFamily="34" charset="0"/>
            </a:rPr>
            <a:t>Re-usable code from an Internal Library</a:t>
          </a:r>
          <a:endParaRPr lang="en-US" sz="2600" dirty="0">
            <a:solidFill>
              <a:sysClr val="window" lastClr="FFFFFF"/>
            </a:solidFill>
            <a:latin typeface="Calibri" pitchFamily="34" charset="0"/>
            <a:ea typeface="+mn-ea"/>
            <a:cs typeface="+mn-cs"/>
          </a:endParaRPr>
        </a:p>
      </dgm:t>
    </dgm:pt>
    <dgm:pt modelId="{C475AB99-2E11-40BD-B333-5A24D9E03BFC}" type="parTrans" cxnId="{209E84D7-AB56-456F-A8C2-CFE01D6EAB88}">
      <dgm:prSet/>
      <dgm:spPr/>
      <dgm:t>
        <a:bodyPr/>
        <a:lstStyle/>
        <a:p>
          <a:endParaRPr lang="en-US"/>
        </a:p>
      </dgm:t>
    </dgm:pt>
    <dgm:pt modelId="{E765CAD0-A145-432D-BFB1-1E3977D500FE}" type="sibTrans" cxnId="{209E84D7-AB56-456F-A8C2-CFE01D6EAB88}">
      <dgm:prSet/>
      <dgm:spPr/>
      <dgm:t>
        <a:bodyPr/>
        <a:lstStyle/>
        <a:p>
          <a:endParaRPr lang="en-US"/>
        </a:p>
      </dgm:t>
    </dgm:pt>
    <dgm:pt modelId="{CBD352E9-CA49-4BAF-BCEF-0639F92C983B}">
      <dgm:prSet phldrT="[Text]"/>
      <dgm:spPr>
        <a:xfrm rot="5400000">
          <a:off x="4389606" y="1896686"/>
          <a:ext cx="1313526" cy="4749524"/>
        </a:xfrm>
        <a:solidFill>
          <a:srgbClr val="8064A2">
            <a:tint val="40000"/>
            <a:alpha val="90000"/>
            <a:hueOff val="-3945706"/>
            <a:satOff val="22157"/>
            <a:lumOff val="1408"/>
            <a:alphaOff val="0"/>
          </a:srgbClr>
        </a:solidFill>
        <a:ln w="9525" cap="flat" cmpd="sng" algn="ctr">
          <a:solidFill>
            <a:srgbClr val="8064A2">
              <a:tint val="40000"/>
              <a:alpha val="90000"/>
              <a:hueOff val="-3945706"/>
              <a:satOff val="22157"/>
              <a:lumOff val="1408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en-US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itchFamily="34" charset="0"/>
              <a:ea typeface="+mn-ea"/>
              <a:cs typeface="+mn-cs"/>
            </a:rPr>
            <a:t>Smaller Modules</a:t>
          </a:r>
          <a:endParaRPr lang="en-US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itchFamily="34" charset="0"/>
            <a:ea typeface="+mn-ea"/>
            <a:cs typeface="+mn-cs"/>
          </a:endParaRPr>
        </a:p>
      </dgm:t>
    </dgm:pt>
    <dgm:pt modelId="{DFEAC908-AC9C-4577-98A4-7F10B08B93B0}" type="parTrans" cxnId="{2EF15579-B31E-4682-A2DD-1CC58902D6CF}">
      <dgm:prSet/>
      <dgm:spPr/>
      <dgm:t>
        <a:bodyPr/>
        <a:lstStyle/>
        <a:p>
          <a:endParaRPr lang="en-US"/>
        </a:p>
      </dgm:t>
    </dgm:pt>
    <dgm:pt modelId="{314F76E6-7AB0-4822-A17D-698F7291631A}" type="sibTrans" cxnId="{2EF15579-B31E-4682-A2DD-1CC58902D6CF}">
      <dgm:prSet/>
      <dgm:spPr/>
      <dgm:t>
        <a:bodyPr/>
        <a:lstStyle/>
        <a:p>
          <a:endParaRPr lang="en-US"/>
        </a:p>
      </dgm:t>
    </dgm:pt>
    <dgm:pt modelId="{18442E9F-D1E6-4606-BB5C-134AE5D7F5AF}">
      <dgm:prSet phldrT="[Text]"/>
      <dgm:spPr>
        <a:xfrm rot="5400000">
          <a:off x="4389606" y="-1551320"/>
          <a:ext cx="1313526" cy="4749524"/>
        </a:xfrm>
        <a:solidFill>
          <a:srgbClr val="8064A2">
            <a:tint val="40000"/>
            <a:alpha val="90000"/>
            <a:hueOff val="0"/>
            <a:satOff val="0"/>
            <a:lumOff val="0"/>
            <a:alphaOff val="0"/>
          </a:srgbClr>
        </a:solidFill>
        <a:ln w="9525" cap="flat" cmpd="sng" algn="ctr">
          <a:solidFill>
            <a:srgbClr val="8064A2">
              <a:tint val="40000"/>
              <a:alpha val="9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en-US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itchFamily="34" charset="0"/>
            <a:ea typeface="+mn-ea"/>
            <a:cs typeface="+mn-cs"/>
          </a:endParaRPr>
        </a:p>
      </dgm:t>
    </dgm:pt>
    <dgm:pt modelId="{EE1D4B8E-C75F-4D8D-B057-C81CC532A6C3}" type="parTrans" cxnId="{88AA939D-9EA9-4A9A-B509-5F258F48E276}">
      <dgm:prSet/>
      <dgm:spPr/>
      <dgm:t>
        <a:bodyPr/>
        <a:lstStyle/>
        <a:p>
          <a:endParaRPr lang="en-US"/>
        </a:p>
      </dgm:t>
    </dgm:pt>
    <dgm:pt modelId="{3D4F4096-4EFA-497A-8ADA-F382735F4FC5}" type="sibTrans" cxnId="{88AA939D-9EA9-4A9A-B509-5F258F48E276}">
      <dgm:prSet/>
      <dgm:spPr/>
      <dgm:t>
        <a:bodyPr/>
        <a:lstStyle/>
        <a:p>
          <a:endParaRPr lang="en-US"/>
        </a:p>
      </dgm:t>
    </dgm:pt>
    <dgm:pt modelId="{B1461C26-7369-4885-90D8-A92E71C7EF09}">
      <dgm:prSet phldrT="[Text]"/>
      <dgm:spPr>
        <a:xfrm rot="5400000">
          <a:off x="4389606" y="-1551320"/>
          <a:ext cx="1313526" cy="4749524"/>
        </a:xfrm>
        <a:solidFill>
          <a:srgbClr val="8064A2">
            <a:tint val="40000"/>
            <a:alpha val="90000"/>
            <a:hueOff val="0"/>
            <a:satOff val="0"/>
            <a:lumOff val="0"/>
            <a:alphaOff val="0"/>
          </a:srgbClr>
        </a:solidFill>
        <a:ln w="9525" cap="flat" cmpd="sng" algn="ctr">
          <a:solidFill>
            <a:srgbClr val="8064A2">
              <a:tint val="40000"/>
              <a:alpha val="9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en-US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itchFamily="34" charset="0"/>
              <a:ea typeface="+mn-ea"/>
              <a:cs typeface="+mn-cs"/>
            </a:rPr>
            <a:t>Need </a:t>
          </a:r>
          <a:r>
            <a:rPr lang="en-US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itchFamily="34" charset="0"/>
              <a:ea typeface="+mn-ea"/>
              <a:cs typeface="+mn-cs"/>
            </a:rPr>
            <a:t>to build from ground up.</a:t>
          </a:r>
          <a:endParaRPr lang="en-US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itchFamily="34" charset="0"/>
            <a:ea typeface="+mn-ea"/>
            <a:cs typeface="+mn-cs"/>
          </a:endParaRPr>
        </a:p>
      </dgm:t>
    </dgm:pt>
    <dgm:pt modelId="{F0AF93FD-646B-4800-8072-7C9429CB7758}" type="parTrans" cxnId="{2093708F-B036-42E1-99A1-9B6580CED5AF}">
      <dgm:prSet/>
      <dgm:spPr/>
      <dgm:t>
        <a:bodyPr/>
        <a:lstStyle/>
        <a:p>
          <a:endParaRPr lang="en-US"/>
        </a:p>
      </dgm:t>
    </dgm:pt>
    <dgm:pt modelId="{E659370B-91F1-4540-AA72-BBA100847EAC}" type="sibTrans" cxnId="{2093708F-B036-42E1-99A1-9B6580CED5AF}">
      <dgm:prSet/>
      <dgm:spPr/>
      <dgm:t>
        <a:bodyPr/>
        <a:lstStyle/>
        <a:p>
          <a:endParaRPr lang="en-US"/>
        </a:p>
      </dgm:t>
    </dgm:pt>
    <dgm:pt modelId="{E8E7A3B0-7D17-49BA-8B9B-EAB03073251A}">
      <dgm:prSet phldrT="[Text]"/>
      <dgm:spPr>
        <a:xfrm rot="5400000">
          <a:off x="4389606" y="172682"/>
          <a:ext cx="1313526" cy="4749524"/>
        </a:xfrm>
        <a:solidFill>
          <a:srgbClr val="8064A2">
            <a:tint val="40000"/>
            <a:alpha val="90000"/>
            <a:hueOff val="-1972853"/>
            <a:satOff val="11079"/>
            <a:lumOff val="704"/>
            <a:alphaOff val="0"/>
          </a:srgbClr>
        </a:solidFill>
        <a:ln w="9525" cap="flat" cmpd="sng" algn="ctr">
          <a:solidFill>
            <a:srgbClr val="8064A2">
              <a:tint val="40000"/>
              <a:alpha val="90000"/>
              <a:hueOff val="-1972853"/>
              <a:satOff val="11079"/>
              <a:lumOff val="704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en-US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itchFamily="34" charset="0"/>
              <a:ea typeface="+mn-ea"/>
              <a:cs typeface="+mn-cs"/>
            </a:rPr>
            <a:t> E-commerce</a:t>
          </a:r>
          <a:endParaRPr lang="en-US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itchFamily="34" charset="0"/>
            <a:ea typeface="+mn-ea"/>
            <a:cs typeface="+mn-cs"/>
          </a:endParaRPr>
        </a:p>
      </dgm:t>
    </dgm:pt>
    <dgm:pt modelId="{59856916-3DB4-45A5-8F9C-A0D337107E73}" type="parTrans" cxnId="{A6BD20D6-B993-4A75-B759-D4849C6ADE03}">
      <dgm:prSet/>
      <dgm:spPr/>
      <dgm:t>
        <a:bodyPr/>
        <a:lstStyle/>
        <a:p>
          <a:endParaRPr lang="en-US"/>
        </a:p>
      </dgm:t>
    </dgm:pt>
    <dgm:pt modelId="{EFCA86D5-86D4-472A-B3A4-9514DD04C670}" type="sibTrans" cxnId="{A6BD20D6-B993-4A75-B759-D4849C6ADE03}">
      <dgm:prSet/>
      <dgm:spPr/>
      <dgm:t>
        <a:bodyPr/>
        <a:lstStyle/>
        <a:p>
          <a:endParaRPr lang="en-US"/>
        </a:p>
      </dgm:t>
    </dgm:pt>
    <dgm:pt modelId="{0E9C87A7-52D5-4CCB-B0CE-E2E787D46836}">
      <dgm:prSet phldrT="[Text]"/>
      <dgm:spPr>
        <a:xfrm rot="5400000">
          <a:off x="4389606" y="172682"/>
          <a:ext cx="1313526" cy="4749524"/>
        </a:xfrm>
        <a:solidFill>
          <a:srgbClr val="8064A2">
            <a:tint val="40000"/>
            <a:alpha val="90000"/>
            <a:hueOff val="-1972853"/>
            <a:satOff val="11079"/>
            <a:lumOff val="704"/>
            <a:alphaOff val="0"/>
          </a:srgbClr>
        </a:solidFill>
        <a:ln w="9525" cap="flat" cmpd="sng" algn="ctr">
          <a:solidFill>
            <a:srgbClr val="8064A2">
              <a:tint val="40000"/>
              <a:alpha val="90000"/>
              <a:hueOff val="-1972853"/>
              <a:satOff val="11079"/>
              <a:lumOff val="704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en-US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itchFamily="34" charset="0"/>
              <a:ea typeface="+mn-ea"/>
              <a:cs typeface="+mn-cs"/>
            </a:rPr>
            <a:t> Community Sites</a:t>
          </a:r>
          <a:endParaRPr lang="en-US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itchFamily="34" charset="0"/>
            <a:ea typeface="+mn-ea"/>
            <a:cs typeface="+mn-cs"/>
          </a:endParaRPr>
        </a:p>
      </dgm:t>
    </dgm:pt>
    <dgm:pt modelId="{4EC1A658-B76B-4E96-BE18-CBEB7B7169AF}" type="parTrans" cxnId="{063E7024-1D31-4F9A-BAE5-FEF6926707A4}">
      <dgm:prSet/>
      <dgm:spPr/>
      <dgm:t>
        <a:bodyPr/>
        <a:lstStyle/>
        <a:p>
          <a:endParaRPr lang="en-US"/>
        </a:p>
      </dgm:t>
    </dgm:pt>
    <dgm:pt modelId="{60DCDC9B-E4D3-4C4F-9B5F-EF91CC2AD9B8}" type="sibTrans" cxnId="{063E7024-1D31-4F9A-BAE5-FEF6926707A4}">
      <dgm:prSet/>
      <dgm:spPr/>
      <dgm:t>
        <a:bodyPr/>
        <a:lstStyle/>
        <a:p>
          <a:endParaRPr lang="en-US"/>
        </a:p>
      </dgm:t>
    </dgm:pt>
    <dgm:pt modelId="{B75FB743-41E4-45C3-B46E-5FF448A9ED3F}">
      <dgm:prSet phldrT="[Text]"/>
      <dgm:spPr>
        <a:xfrm rot="5400000">
          <a:off x="4389606" y="172682"/>
          <a:ext cx="1313526" cy="4749524"/>
        </a:xfrm>
        <a:solidFill>
          <a:srgbClr val="8064A2">
            <a:tint val="40000"/>
            <a:alpha val="90000"/>
            <a:hueOff val="-1972853"/>
            <a:satOff val="11079"/>
            <a:lumOff val="704"/>
            <a:alphaOff val="0"/>
          </a:srgbClr>
        </a:solidFill>
        <a:ln w="9525" cap="flat" cmpd="sng" algn="ctr">
          <a:solidFill>
            <a:srgbClr val="8064A2">
              <a:tint val="40000"/>
              <a:alpha val="90000"/>
              <a:hueOff val="-1972853"/>
              <a:satOff val="11079"/>
              <a:lumOff val="704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en-US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itchFamily="34" charset="0"/>
              <a:ea typeface="+mn-ea"/>
              <a:cs typeface="+mn-cs"/>
            </a:rPr>
            <a:t> Online </a:t>
          </a:r>
          <a:r>
            <a:rPr lang="en-US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itchFamily="34" charset="0"/>
              <a:ea typeface="+mn-ea"/>
              <a:cs typeface="+mn-cs"/>
            </a:rPr>
            <a:t>Content Publishing</a:t>
          </a:r>
          <a:endParaRPr lang="en-US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itchFamily="34" charset="0"/>
            <a:ea typeface="+mn-ea"/>
            <a:cs typeface="+mn-cs"/>
          </a:endParaRPr>
        </a:p>
      </dgm:t>
    </dgm:pt>
    <dgm:pt modelId="{FF79C70A-FA03-45DD-8E31-040EC3CADECE}" type="parTrans" cxnId="{E15BF7F8-3C0E-4E43-B202-1ACF7299A805}">
      <dgm:prSet/>
      <dgm:spPr/>
      <dgm:t>
        <a:bodyPr/>
        <a:lstStyle/>
        <a:p>
          <a:endParaRPr lang="en-US"/>
        </a:p>
      </dgm:t>
    </dgm:pt>
    <dgm:pt modelId="{C2B33E64-3EA1-43A4-9D9D-524EE0158882}" type="sibTrans" cxnId="{E15BF7F8-3C0E-4E43-B202-1ACF7299A805}">
      <dgm:prSet/>
      <dgm:spPr/>
      <dgm:t>
        <a:bodyPr/>
        <a:lstStyle/>
        <a:p>
          <a:endParaRPr lang="en-US"/>
        </a:p>
      </dgm:t>
    </dgm:pt>
    <dgm:pt modelId="{A2DEDD7B-2643-4B71-A776-F299E5FB077C}">
      <dgm:prSet phldrT="[Text]"/>
      <dgm:spPr>
        <a:xfrm rot="5400000">
          <a:off x="4389606" y="-1551320"/>
          <a:ext cx="1313526" cy="4749524"/>
        </a:xfrm>
        <a:solidFill>
          <a:srgbClr val="8064A2">
            <a:tint val="40000"/>
            <a:alpha val="90000"/>
            <a:hueOff val="0"/>
            <a:satOff val="0"/>
            <a:lumOff val="0"/>
            <a:alphaOff val="0"/>
          </a:srgbClr>
        </a:solidFill>
        <a:ln w="9525" cap="flat" cmpd="sng" algn="ctr">
          <a:solidFill>
            <a:srgbClr val="8064A2">
              <a:tint val="40000"/>
              <a:alpha val="9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en-US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itchFamily="34" charset="0"/>
              <a:ea typeface="+mn-ea"/>
              <a:cs typeface="+mn-cs"/>
            </a:rPr>
            <a:t>No </a:t>
          </a:r>
          <a:r>
            <a:rPr lang="en-US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itchFamily="34" charset="0"/>
              <a:ea typeface="+mn-ea"/>
              <a:cs typeface="+mn-cs"/>
            </a:rPr>
            <a:t>Room for Uncertainty </a:t>
          </a:r>
          <a:endParaRPr lang="en-US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itchFamily="34" charset="0"/>
            <a:ea typeface="+mn-ea"/>
            <a:cs typeface="+mn-cs"/>
          </a:endParaRPr>
        </a:p>
      </dgm:t>
    </dgm:pt>
    <dgm:pt modelId="{7B64DC73-A2C2-4349-B09D-A2A857488BF7}" type="parTrans" cxnId="{D66CD60F-D70F-4E29-B30E-6D549D507486}">
      <dgm:prSet/>
      <dgm:spPr/>
      <dgm:t>
        <a:bodyPr/>
        <a:lstStyle/>
        <a:p>
          <a:endParaRPr lang="en-US"/>
        </a:p>
      </dgm:t>
    </dgm:pt>
    <dgm:pt modelId="{7D24A16B-815F-467B-9723-BF7FAE9BD696}" type="sibTrans" cxnId="{D66CD60F-D70F-4E29-B30E-6D549D507486}">
      <dgm:prSet/>
      <dgm:spPr/>
      <dgm:t>
        <a:bodyPr/>
        <a:lstStyle/>
        <a:p>
          <a:endParaRPr lang="en-US"/>
        </a:p>
      </dgm:t>
    </dgm:pt>
    <dgm:pt modelId="{E760F0F3-BCAD-4FA8-9F92-EF297EAFBEC6}">
      <dgm:prSet phldrT="[Text]"/>
      <dgm:spPr>
        <a:xfrm rot="5400000">
          <a:off x="4389606" y="1896686"/>
          <a:ext cx="1313526" cy="4749524"/>
        </a:xfrm>
        <a:solidFill>
          <a:srgbClr val="8064A2">
            <a:tint val="40000"/>
            <a:alpha val="90000"/>
            <a:hueOff val="-3945706"/>
            <a:satOff val="22157"/>
            <a:lumOff val="1408"/>
            <a:alphaOff val="0"/>
          </a:srgbClr>
        </a:solidFill>
        <a:ln w="9525" cap="flat" cmpd="sng" algn="ctr">
          <a:solidFill>
            <a:srgbClr val="8064A2">
              <a:tint val="40000"/>
              <a:alpha val="90000"/>
              <a:hueOff val="-3945706"/>
              <a:satOff val="22157"/>
              <a:lumOff val="1408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en-US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itchFamily="34" charset="0"/>
            <a:ea typeface="+mn-ea"/>
            <a:cs typeface="+mn-cs"/>
          </a:endParaRPr>
        </a:p>
      </dgm:t>
    </dgm:pt>
    <dgm:pt modelId="{012222DF-7827-4CDD-AA86-3C53FEDD2824}" type="parTrans" cxnId="{34BB788B-8423-4574-A569-8E96974674B5}">
      <dgm:prSet/>
      <dgm:spPr/>
      <dgm:t>
        <a:bodyPr/>
        <a:lstStyle/>
        <a:p>
          <a:endParaRPr lang="en-US"/>
        </a:p>
      </dgm:t>
    </dgm:pt>
    <dgm:pt modelId="{40794C53-998F-42E5-9783-5D4E582EB9B1}" type="sibTrans" cxnId="{34BB788B-8423-4574-A569-8E96974674B5}">
      <dgm:prSet/>
      <dgm:spPr/>
      <dgm:t>
        <a:bodyPr/>
        <a:lstStyle/>
        <a:p>
          <a:endParaRPr lang="en-US"/>
        </a:p>
      </dgm:t>
    </dgm:pt>
    <dgm:pt modelId="{58E6D2AD-ACA7-41E6-86FC-0EE1AB7B8474}">
      <dgm:prSet phldrT="[Text]"/>
      <dgm:spPr>
        <a:xfrm rot="5400000">
          <a:off x="4389606" y="1896686"/>
          <a:ext cx="1313526" cy="4749524"/>
        </a:xfrm>
        <a:solidFill>
          <a:srgbClr val="8064A2">
            <a:tint val="40000"/>
            <a:alpha val="90000"/>
            <a:hueOff val="-3945706"/>
            <a:satOff val="22157"/>
            <a:lumOff val="1408"/>
            <a:alphaOff val="0"/>
          </a:srgbClr>
        </a:solidFill>
        <a:ln w="9525" cap="flat" cmpd="sng" algn="ctr">
          <a:solidFill>
            <a:srgbClr val="8064A2">
              <a:tint val="40000"/>
              <a:alpha val="90000"/>
              <a:hueOff val="-3945706"/>
              <a:satOff val="22157"/>
              <a:lumOff val="1408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en-US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itchFamily="34" charset="0"/>
              <a:ea typeface="+mn-ea"/>
              <a:cs typeface="+mn-cs"/>
            </a:rPr>
            <a:t> Tools and Utilities</a:t>
          </a:r>
          <a:endParaRPr lang="en-US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itchFamily="34" charset="0"/>
            <a:ea typeface="+mn-ea"/>
            <a:cs typeface="+mn-cs"/>
          </a:endParaRPr>
        </a:p>
      </dgm:t>
    </dgm:pt>
    <dgm:pt modelId="{7B921778-A0E0-4726-8006-7BEB8712EC73}" type="parTrans" cxnId="{D70B9193-3CA8-4ADD-B02D-BC79BFA90111}">
      <dgm:prSet/>
      <dgm:spPr/>
      <dgm:t>
        <a:bodyPr/>
        <a:lstStyle/>
        <a:p>
          <a:endParaRPr lang="en-US"/>
        </a:p>
      </dgm:t>
    </dgm:pt>
    <dgm:pt modelId="{0460833B-0049-4600-BD46-8639BABFADFF}" type="sibTrans" cxnId="{D70B9193-3CA8-4ADD-B02D-BC79BFA90111}">
      <dgm:prSet/>
      <dgm:spPr/>
      <dgm:t>
        <a:bodyPr/>
        <a:lstStyle/>
        <a:p>
          <a:endParaRPr lang="en-US"/>
        </a:p>
      </dgm:t>
    </dgm:pt>
    <dgm:pt modelId="{D621033E-8915-432D-B1B1-0BEF84699132}">
      <dgm:prSet phldrT="[Text]"/>
      <dgm:spPr>
        <a:xfrm rot="5400000">
          <a:off x="4389606" y="172682"/>
          <a:ext cx="1313526" cy="4749524"/>
        </a:xfrm>
        <a:solidFill>
          <a:srgbClr val="8064A2">
            <a:tint val="40000"/>
            <a:alpha val="90000"/>
            <a:hueOff val="-1972853"/>
            <a:satOff val="11079"/>
            <a:lumOff val="704"/>
            <a:alphaOff val="0"/>
          </a:srgbClr>
        </a:solidFill>
        <a:ln w="9525" cap="flat" cmpd="sng" algn="ctr">
          <a:solidFill>
            <a:srgbClr val="8064A2">
              <a:tint val="40000"/>
              <a:alpha val="90000"/>
              <a:hueOff val="-1972853"/>
              <a:satOff val="11079"/>
              <a:lumOff val="704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en-US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itchFamily="34" charset="0"/>
              <a:ea typeface="+mn-ea"/>
              <a:cs typeface="+mn-cs"/>
            </a:rPr>
            <a:t> Standard </a:t>
          </a:r>
          <a:r>
            <a:rPr lang="en-US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itchFamily="34" charset="0"/>
              <a:ea typeface="+mn-ea"/>
              <a:cs typeface="+mn-cs"/>
            </a:rPr>
            <a:t>Websites</a:t>
          </a:r>
          <a:endParaRPr lang="en-US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itchFamily="34" charset="0"/>
            <a:ea typeface="+mn-ea"/>
            <a:cs typeface="+mn-cs"/>
          </a:endParaRPr>
        </a:p>
      </dgm:t>
    </dgm:pt>
    <dgm:pt modelId="{A2613716-9901-4B77-BD26-0CF90E3D4BD0}" type="parTrans" cxnId="{8EFB5A08-AFA1-44F4-874A-E51CCF5639F8}">
      <dgm:prSet/>
      <dgm:spPr/>
      <dgm:t>
        <a:bodyPr/>
        <a:lstStyle/>
        <a:p>
          <a:endParaRPr lang="en-US"/>
        </a:p>
      </dgm:t>
    </dgm:pt>
    <dgm:pt modelId="{231BC9C5-3109-4156-B95F-B5946DBD3F40}" type="sibTrans" cxnId="{8EFB5A08-AFA1-44F4-874A-E51CCF5639F8}">
      <dgm:prSet/>
      <dgm:spPr/>
      <dgm:t>
        <a:bodyPr/>
        <a:lstStyle/>
        <a:p>
          <a:endParaRPr lang="en-US"/>
        </a:p>
      </dgm:t>
    </dgm:pt>
    <dgm:pt modelId="{8E2B402D-5AFB-45DC-8527-8B8A15890B18}">
      <dgm:prSet phldrT="[Text]"/>
      <dgm:spPr>
        <a:xfrm rot="5400000">
          <a:off x="4389606" y="-1551320"/>
          <a:ext cx="1313526" cy="4749524"/>
        </a:xfrm>
        <a:solidFill>
          <a:srgbClr val="8064A2">
            <a:tint val="40000"/>
            <a:alpha val="90000"/>
            <a:hueOff val="0"/>
            <a:satOff val="0"/>
            <a:lumOff val="0"/>
            <a:alphaOff val="0"/>
          </a:srgbClr>
        </a:solidFill>
        <a:ln w="9525" cap="flat" cmpd="sng" algn="ctr">
          <a:solidFill>
            <a:srgbClr val="8064A2">
              <a:tint val="40000"/>
              <a:alpha val="9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en-US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itchFamily="34" charset="0"/>
              <a:ea typeface="+mn-ea"/>
              <a:cs typeface="+mn-cs"/>
            </a:rPr>
            <a:t>Security Concerns – Not let hacker find out !</a:t>
          </a:r>
          <a:endParaRPr lang="en-US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itchFamily="34" charset="0"/>
            <a:ea typeface="+mn-ea"/>
            <a:cs typeface="+mn-cs"/>
          </a:endParaRPr>
        </a:p>
      </dgm:t>
    </dgm:pt>
    <dgm:pt modelId="{C8550D69-A233-49B1-98C7-2707E5C4D4D0}" type="parTrans" cxnId="{6819AA6B-4083-4C74-BAE3-92FB53F0CDDF}">
      <dgm:prSet/>
      <dgm:spPr/>
      <dgm:t>
        <a:bodyPr/>
        <a:lstStyle/>
        <a:p>
          <a:endParaRPr lang="en-US"/>
        </a:p>
      </dgm:t>
    </dgm:pt>
    <dgm:pt modelId="{7B078873-12E7-45C4-A038-48975AD52F08}" type="sibTrans" cxnId="{6819AA6B-4083-4C74-BAE3-92FB53F0CDDF}">
      <dgm:prSet/>
      <dgm:spPr/>
      <dgm:t>
        <a:bodyPr/>
        <a:lstStyle/>
        <a:p>
          <a:endParaRPr lang="en-US"/>
        </a:p>
      </dgm:t>
    </dgm:pt>
    <dgm:pt modelId="{7BE63F2A-15FD-46C5-BDF9-07B736DD82DD}" type="pres">
      <dgm:prSet presAssocID="{4AA78A8A-D31E-45F8-946E-A158286135B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C4E5B28-D65A-4108-97F1-5FF8D3055C6E}" type="pres">
      <dgm:prSet presAssocID="{5FAB88EF-0739-436D-B0BC-2BFA3E017623}" presName="linNode" presStyleCnt="0"/>
      <dgm:spPr/>
      <dgm:t>
        <a:bodyPr/>
        <a:lstStyle/>
        <a:p>
          <a:endParaRPr lang="en-US"/>
        </a:p>
      </dgm:t>
    </dgm:pt>
    <dgm:pt modelId="{92F7F2B0-77EC-424B-A6CC-9E08B3D1D1F1}" type="pres">
      <dgm:prSet presAssocID="{5FAB88EF-0739-436D-B0BC-2BFA3E017623}" presName="parentText" presStyleLbl="node1" presStyleIdx="0" presStyleCnt="3">
        <dgm:presLayoutVars>
          <dgm:chMax val="1"/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E70AD80D-3AE5-4CC5-B546-E60D824CFE89}" type="pres">
      <dgm:prSet presAssocID="{5FAB88EF-0739-436D-B0BC-2BFA3E017623}" presName="descendantText" presStyleLbl="alignAccFollowNode1" presStyleIdx="0" presStyleCnt="3">
        <dgm:presLayoutVars>
          <dgm:bulletEnabled val="1"/>
        </dgm:presLayoutVars>
      </dgm:prSet>
      <dgm:spPr>
        <a:prstGeom prst="round2SameRect">
          <a:avLst/>
        </a:prstGeom>
      </dgm:spPr>
      <dgm:t>
        <a:bodyPr/>
        <a:lstStyle/>
        <a:p>
          <a:endParaRPr lang="en-US"/>
        </a:p>
      </dgm:t>
    </dgm:pt>
    <dgm:pt modelId="{C89FCB91-6E71-4D99-8DC4-AB3A4DE09E92}" type="pres">
      <dgm:prSet presAssocID="{6A711002-5254-4CED-80A5-D43AECB2FDEA}" presName="sp" presStyleCnt="0"/>
      <dgm:spPr/>
      <dgm:t>
        <a:bodyPr/>
        <a:lstStyle/>
        <a:p>
          <a:endParaRPr lang="en-US"/>
        </a:p>
      </dgm:t>
    </dgm:pt>
    <dgm:pt modelId="{22AE067B-65ED-4C67-8154-8FBF37DABD58}" type="pres">
      <dgm:prSet presAssocID="{909B40A2-0848-48E4-963F-83F6E3E6F2E7}" presName="linNode" presStyleCnt="0"/>
      <dgm:spPr/>
      <dgm:t>
        <a:bodyPr/>
        <a:lstStyle/>
        <a:p>
          <a:endParaRPr lang="en-US"/>
        </a:p>
      </dgm:t>
    </dgm:pt>
    <dgm:pt modelId="{0982DF72-B892-453E-88AA-9A6194E4C570}" type="pres">
      <dgm:prSet presAssocID="{909B40A2-0848-48E4-963F-83F6E3E6F2E7}" presName="parentText" presStyleLbl="node1" presStyleIdx="1" presStyleCnt="3">
        <dgm:presLayoutVars>
          <dgm:chMax val="1"/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A88FB208-E672-4B67-8773-8FF5A99AD6A0}" type="pres">
      <dgm:prSet presAssocID="{909B40A2-0848-48E4-963F-83F6E3E6F2E7}" presName="descendantText" presStyleLbl="alignAccFollowNode1" presStyleIdx="1" presStyleCnt="3">
        <dgm:presLayoutVars>
          <dgm:bulletEnabled val="1"/>
        </dgm:presLayoutVars>
      </dgm:prSet>
      <dgm:spPr>
        <a:prstGeom prst="round2SameRect">
          <a:avLst/>
        </a:prstGeom>
      </dgm:spPr>
      <dgm:t>
        <a:bodyPr/>
        <a:lstStyle/>
        <a:p>
          <a:endParaRPr lang="en-US"/>
        </a:p>
      </dgm:t>
    </dgm:pt>
    <dgm:pt modelId="{B4D715D0-445D-4357-A471-0CB3E0813B85}" type="pres">
      <dgm:prSet presAssocID="{F29EF0D5-6ECE-4194-B16B-A96A80381DB5}" presName="sp" presStyleCnt="0"/>
      <dgm:spPr/>
      <dgm:t>
        <a:bodyPr/>
        <a:lstStyle/>
        <a:p>
          <a:endParaRPr lang="en-US"/>
        </a:p>
      </dgm:t>
    </dgm:pt>
    <dgm:pt modelId="{C197B54B-A8E9-40E6-BE31-3C67545AAD97}" type="pres">
      <dgm:prSet presAssocID="{AF3F1F5E-3DB3-4F99-9F68-A67060F4EFBF}" presName="linNode" presStyleCnt="0"/>
      <dgm:spPr/>
      <dgm:t>
        <a:bodyPr/>
        <a:lstStyle/>
        <a:p>
          <a:endParaRPr lang="en-US"/>
        </a:p>
      </dgm:t>
    </dgm:pt>
    <dgm:pt modelId="{B9CBCBC9-5C97-447B-84AA-2F75EBAF8A03}" type="pres">
      <dgm:prSet presAssocID="{AF3F1F5E-3DB3-4F99-9F68-A67060F4EFBF}" presName="parentText" presStyleLbl="node1" presStyleIdx="2" presStyleCnt="3">
        <dgm:presLayoutVars>
          <dgm:chMax val="1"/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F3005028-1E27-4382-A348-E94ECD6AF564}" type="pres">
      <dgm:prSet presAssocID="{AF3F1F5E-3DB3-4F99-9F68-A67060F4EFBF}" presName="descendantText" presStyleLbl="alignAccFollowNode1" presStyleIdx="2" presStyleCnt="3">
        <dgm:presLayoutVars>
          <dgm:bulletEnabled val="1"/>
        </dgm:presLayoutVars>
      </dgm:prSet>
      <dgm:spPr>
        <a:prstGeom prst="round2SameRect">
          <a:avLst/>
        </a:prstGeom>
      </dgm:spPr>
      <dgm:t>
        <a:bodyPr/>
        <a:lstStyle/>
        <a:p>
          <a:endParaRPr lang="en-US"/>
        </a:p>
      </dgm:t>
    </dgm:pt>
  </dgm:ptLst>
  <dgm:cxnLst>
    <dgm:cxn modelId="{A19AE6CC-1DF9-4F61-8574-22F59CAB35E4}" type="presOf" srcId="{AF3F1F5E-3DB3-4F99-9F68-A67060F4EFBF}" destId="{B9CBCBC9-5C97-447B-84AA-2F75EBAF8A03}" srcOrd="0" destOrd="0" presId="urn:microsoft.com/office/officeart/2005/8/layout/vList5"/>
    <dgm:cxn modelId="{EFB6B74E-6EAB-4A1A-AC80-6966878E80BD}" type="presOf" srcId="{E760F0F3-BCAD-4FA8-9F92-EF297EAFBEC6}" destId="{F3005028-1E27-4382-A348-E94ECD6AF564}" srcOrd="0" destOrd="2" presId="urn:microsoft.com/office/officeart/2005/8/layout/vList5"/>
    <dgm:cxn modelId="{2EF15579-B31E-4682-A2DD-1CC58902D6CF}" srcId="{AF3F1F5E-3DB3-4F99-9F68-A67060F4EFBF}" destId="{CBD352E9-CA49-4BAF-BCEF-0639F92C983B}" srcOrd="0" destOrd="0" parTransId="{DFEAC908-AC9C-4577-98A4-7F10B08B93B0}" sibTransId="{314F76E6-7AB0-4822-A17D-698F7291631A}"/>
    <dgm:cxn modelId="{C9E3B521-66F6-41D3-A718-D5C41BAB4C13}" type="presOf" srcId="{18442E9F-D1E6-4606-BB5C-134AE5D7F5AF}" destId="{E70AD80D-3AE5-4CC5-B546-E60D824CFE89}" srcOrd="0" destOrd="4" presId="urn:microsoft.com/office/officeart/2005/8/layout/vList5"/>
    <dgm:cxn modelId="{0A335827-4AD3-4370-AE69-FD843F198899}" srcId="{4AA78A8A-D31E-45F8-946E-A158286135B3}" destId="{909B40A2-0848-48E4-963F-83F6E3E6F2E7}" srcOrd="1" destOrd="0" parTransId="{A76F1219-239B-428A-930C-9F8827F6D9E3}" sibTransId="{F29EF0D5-6ECE-4194-B16B-A96A80381DB5}"/>
    <dgm:cxn modelId="{3ECF18AD-07B8-4744-B903-7812BDFE16E5}" type="presOf" srcId="{5FAB88EF-0739-436D-B0BC-2BFA3E017623}" destId="{92F7F2B0-77EC-424B-A6CC-9E08B3D1D1F1}" srcOrd="0" destOrd="0" presId="urn:microsoft.com/office/officeart/2005/8/layout/vList5"/>
    <dgm:cxn modelId="{A6BD20D6-B993-4A75-B759-D4849C6ADE03}" srcId="{909B40A2-0848-48E4-963F-83F6E3E6F2E7}" destId="{E8E7A3B0-7D17-49BA-8B9B-EAB03073251A}" srcOrd="1" destOrd="0" parTransId="{59856916-3DB4-45A5-8F9C-A0D337107E73}" sibTransId="{EFCA86D5-86D4-472A-B3A4-9514DD04C670}"/>
    <dgm:cxn modelId="{E15BF7F8-3C0E-4E43-B202-1ACF7299A805}" srcId="{909B40A2-0848-48E4-963F-83F6E3E6F2E7}" destId="{B75FB743-41E4-45C3-B46E-5FF448A9ED3F}" srcOrd="3" destOrd="0" parTransId="{FF79C70A-FA03-45DD-8E31-040EC3CADECE}" sibTransId="{C2B33E64-3EA1-43A4-9D9D-524EE0158882}"/>
    <dgm:cxn modelId="{D08BE063-42D1-4A0C-8379-8C80BD0DE8BD}" type="presOf" srcId="{CBD352E9-CA49-4BAF-BCEF-0639F92C983B}" destId="{F3005028-1E27-4382-A348-E94ECD6AF564}" srcOrd="0" destOrd="0" presId="urn:microsoft.com/office/officeart/2005/8/layout/vList5"/>
    <dgm:cxn modelId="{FFCF41DB-80E6-410F-9395-A2D7D39CE8AF}" type="presOf" srcId="{A2DEDD7B-2643-4B71-A776-F299E5FB077C}" destId="{E70AD80D-3AE5-4CC5-B546-E60D824CFE89}" srcOrd="0" destOrd="2" presId="urn:microsoft.com/office/officeart/2005/8/layout/vList5"/>
    <dgm:cxn modelId="{06E38E2B-25F7-4577-8D2B-431D7150FB69}" type="presOf" srcId="{E8E7A3B0-7D17-49BA-8B9B-EAB03073251A}" destId="{A88FB208-E672-4B67-8773-8FF5A99AD6A0}" srcOrd="0" destOrd="1" presId="urn:microsoft.com/office/officeart/2005/8/layout/vList5"/>
    <dgm:cxn modelId="{477CFF47-4E91-4690-A2EF-B11315140D2B}" srcId="{909B40A2-0848-48E4-963F-83F6E3E6F2E7}" destId="{5217981A-0348-4CBA-8347-441EE8071D46}" srcOrd="0" destOrd="0" parTransId="{18D05533-77BE-4831-9F7B-D4B39B19C161}" sibTransId="{FE99A773-FF34-46BB-8208-42A2C7B92EAB}"/>
    <dgm:cxn modelId="{EC18F7B1-CAF2-4701-BB46-CADD3983BA08}" type="presOf" srcId="{B75FB743-41E4-45C3-B46E-5FF448A9ED3F}" destId="{A88FB208-E672-4B67-8773-8FF5A99AD6A0}" srcOrd="0" destOrd="3" presId="urn:microsoft.com/office/officeart/2005/8/layout/vList5"/>
    <dgm:cxn modelId="{C473CAB5-0DAE-44C0-9A85-960CDD90A690}" type="presOf" srcId="{58E6D2AD-ACA7-41E6-86FC-0EE1AB7B8474}" destId="{F3005028-1E27-4382-A348-E94ECD6AF564}" srcOrd="0" destOrd="1" presId="urn:microsoft.com/office/officeart/2005/8/layout/vList5"/>
    <dgm:cxn modelId="{063E7024-1D31-4F9A-BAE5-FEF6926707A4}" srcId="{909B40A2-0848-48E4-963F-83F6E3E6F2E7}" destId="{0E9C87A7-52D5-4CCB-B0CE-E2E787D46836}" srcOrd="2" destOrd="0" parTransId="{4EC1A658-B76B-4E96-BE18-CBEB7B7169AF}" sibTransId="{60DCDC9B-E4D3-4C4F-9B5F-EF91CC2AD9B8}"/>
    <dgm:cxn modelId="{209E84D7-AB56-456F-A8C2-CFE01D6EAB88}" srcId="{4AA78A8A-D31E-45F8-946E-A158286135B3}" destId="{AF3F1F5E-3DB3-4F99-9F68-A67060F4EFBF}" srcOrd="2" destOrd="0" parTransId="{C475AB99-2E11-40BD-B333-5A24D9E03BFC}" sibTransId="{E765CAD0-A145-432D-BFB1-1E3977D500FE}"/>
    <dgm:cxn modelId="{8EFB5A08-AFA1-44F4-874A-E51CCF5639F8}" srcId="{909B40A2-0848-48E4-963F-83F6E3E6F2E7}" destId="{D621033E-8915-432D-B1B1-0BEF84699132}" srcOrd="4" destOrd="0" parTransId="{A2613716-9901-4B77-BD26-0CF90E3D4BD0}" sibTransId="{231BC9C5-3109-4156-B95F-B5946DBD3F40}"/>
    <dgm:cxn modelId="{1DCD52A5-668A-489F-9A97-63A74A2AF388}" type="presOf" srcId="{D621033E-8915-432D-B1B1-0BEF84699132}" destId="{A88FB208-E672-4B67-8773-8FF5A99AD6A0}" srcOrd="0" destOrd="4" presId="urn:microsoft.com/office/officeart/2005/8/layout/vList5"/>
    <dgm:cxn modelId="{6819AA6B-4083-4C74-BAE3-92FB53F0CDDF}" srcId="{5FAB88EF-0739-436D-B0BC-2BFA3E017623}" destId="{8E2B402D-5AFB-45DC-8527-8B8A15890B18}" srcOrd="3" destOrd="0" parTransId="{C8550D69-A233-49B1-98C7-2707E5C4D4D0}" sibTransId="{7B078873-12E7-45C4-A038-48975AD52F08}"/>
    <dgm:cxn modelId="{21CA46E3-7CAC-4590-88DA-33B205850618}" type="presOf" srcId="{4AA78A8A-D31E-45F8-946E-A158286135B3}" destId="{7BE63F2A-15FD-46C5-BDF9-07B736DD82DD}" srcOrd="0" destOrd="0" presId="urn:microsoft.com/office/officeart/2005/8/layout/vList5"/>
    <dgm:cxn modelId="{1CC0F19C-5039-472F-9BC6-A675A4F9CBD2}" type="presOf" srcId="{909B40A2-0848-48E4-963F-83F6E3E6F2E7}" destId="{0982DF72-B892-453E-88AA-9A6194E4C570}" srcOrd="0" destOrd="0" presId="urn:microsoft.com/office/officeart/2005/8/layout/vList5"/>
    <dgm:cxn modelId="{CC698CC3-E72A-4054-BFA0-9F00F759CED1}" type="presOf" srcId="{0E9C87A7-52D5-4CCB-B0CE-E2E787D46836}" destId="{A88FB208-E672-4B67-8773-8FF5A99AD6A0}" srcOrd="0" destOrd="2" presId="urn:microsoft.com/office/officeart/2005/8/layout/vList5"/>
    <dgm:cxn modelId="{34BB788B-8423-4574-A569-8E96974674B5}" srcId="{AF3F1F5E-3DB3-4F99-9F68-A67060F4EFBF}" destId="{E760F0F3-BCAD-4FA8-9F92-EF297EAFBEC6}" srcOrd="2" destOrd="0" parTransId="{012222DF-7827-4CDD-AA86-3C53FEDD2824}" sibTransId="{40794C53-998F-42E5-9783-5D4E582EB9B1}"/>
    <dgm:cxn modelId="{88AA939D-9EA9-4A9A-B509-5F258F48E276}" srcId="{5FAB88EF-0739-436D-B0BC-2BFA3E017623}" destId="{18442E9F-D1E6-4606-BB5C-134AE5D7F5AF}" srcOrd="4" destOrd="0" parTransId="{EE1D4B8E-C75F-4D8D-B057-C81CC532A6C3}" sibTransId="{3D4F4096-4EFA-497A-8ADA-F382735F4FC5}"/>
    <dgm:cxn modelId="{533D050E-15DF-4133-AA2A-2E35E6490B76}" type="presOf" srcId="{8E2B402D-5AFB-45DC-8527-8B8A15890B18}" destId="{E70AD80D-3AE5-4CC5-B546-E60D824CFE89}" srcOrd="0" destOrd="3" presId="urn:microsoft.com/office/officeart/2005/8/layout/vList5"/>
    <dgm:cxn modelId="{D70B9193-3CA8-4ADD-B02D-BC79BFA90111}" srcId="{AF3F1F5E-3DB3-4F99-9F68-A67060F4EFBF}" destId="{58E6D2AD-ACA7-41E6-86FC-0EE1AB7B8474}" srcOrd="1" destOrd="0" parTransId="{7B921778-A0E0-4726-8006-7BEB8712EC73}" sibTransId="{0460833B-0049-4600-BD46-8639BABFADFF}"/>
    <dgm:cxn modelId="{0B0B43AF-C3ED-4D82-8909-D615F158C05E}" type="presOf" srcId="{5217981A-0348-4CBA-8347-441EE8071D46}" destId="{A88FB208-E672-4B67-8773-8FF5A99AD6A0}" srcOrd="0" destOrd="0" presId="urn:microsoft.com/office/officeart/2005/8/layout/vList5"/>
    <dgm:cxn modelId="{58A2C820-EB02-4224-91A2-9A9300D21F68}" srcId="{5FAB88EF-0739-436D-B0BC-2BFA3E017623}" destId="{D95A8F1F-3218-4A4C-A673-FC39AF6D3CBF}" srcOrd="0" destOrd="0" parTransId="{3D5FF252-98C4-4C0B-8B05-21FA73DF94E7}" sibTransId="{9D27564C-C235-4668-A046-5C5F5E664381}"/>
    <dgm:cxn modelId="{28A569E7-F37C-4690-AA35-25693EF33038}" type="presOf" srcId="{B1461C26-7369-4885-90D8-A92E71C7EF09}" destId="{E70AD80D-3AE5-4CC5-B546-E60D824CFE89}" srcOrd="0" destOrd="1" presId="urn:microsoft.com/office/officeart/2005/8/layout/vList5"/>
    <dgm:cxn modelId="{D8603F20-9F68-4846-8805-3DDF08DAEA4A}" type="presOf" srcId="{D95A8F1F-3218-4A4C-A673-FC39AF6D3CBF}" destId="{E70AD80D-3AE5-4CC5-B546-E60D824CFE89}" srcOrd="0" destOrd="0" presId="urn:microsoft.com/office/officeart/2005/8/layout/vList5"/>
    <dgm:cxn modelId="{AE5808C9-D31D-4E63-AFC6-58C3ED380E42}" srcId="{4AA78A8A-D31E-45F8-946E-A158286135B3}" destId="{5FAB88EF-0739-436D-B0BC-2BFA3E017623}" srcOrd="0" destOrd="0" parTransId="{406F6461-AA0A-4B89-9DA6-1ED1ADFCBB17}" sibTransId="{6A711002-5254-4CED-80A5-D43AECB2FDEA}"/>
    <dgm:cxn modelId="{D66CD60F-D70F-4E29-B30E-6D549D507486}" srcId="{5FAB88EF-0739-436D-B0BC-2BFA3E017623}" destId="{A2DEDD7B-2643-4B71-A776-F299E5FB077C}" srcOrd="2" destOrd="0" parTransId="{7B64DC73-A2C2-4349-B09D-A2A857488BF7}" sibTransId="{7D24A16B-815F-467B-9723-BF7FAE9BD696}"/>
    <dgm:cxn modelId="{2093708F-B036-42E1-99A1-9B6580CED5AF}" srcId="{5FAB88EF-0739-436D-B0BC-2BFA3E017623}" destId="{B1461C26-7369-4885-90D8-A92E71C7EF09}" srcOrd="1" destOrd="0" parTransId="{F0AF93FD-646B-4800-8072-7C9429CB7758}" sibTransId="{E659370B-91F1-4540-AA72-BBA100847EAC}"/>
    <dgm:cxn modelId="{7F4461EB-1D46-4FA6-94C1-265DFA7CB6D3}" type="presParOf" srcId="{7BE63F2A-15FD-46C5-BDF9-07B736DD82DD}" destId="{CC4E5B28-D65A-4108-97F1-5FF8D3055C6E}" srcOrd="0" destOrd="0" presId="urn:microsoft.com/office/officeart/2005/8/layout/vList5"/>
    <dgm:cxn modelId="{CEDC99D8-E0AB-48F8-87E9-3741A8296A43}" type="presParOf" srcId="{CC4E5B28-D65A-4108-97F1-5FF8D3055C6E}" destId="{92F7F2B0-77EC-424B-A6CC-9E08B3D1D1F1}" srcOrd="0" destOrd="0" presId="urn:microsoft.com/office/officeart/2005/8/layout/vList5"/>
    <dgm:cxn modelId="{630E6243-FC4E-4499-858B-827D4A8A0BE7}" type="presParOf" srcId="{CC4E5B28-D65A-4108-97F1-5FF8D3055C6E}" destId="{E70AD80D-3AE5-4CC5-B546-E60D824CFE89}" srcOrd="1" destOrd="0" presId="urn:microsoft.com/office/officeart/2005/8/layout/vList5"/>
    <dgm:cxn modelId="{DA3A7A0B-3CC5-48F7-843C-0A4B37D31DC5}" type="presParOf" srcId="{7BE63F2A-15FD-46C5-BDF9-07B736DD82DD}" destId="{C89FCB91-6E71-4D99-8DC4-AB3A4DE09E92}" srcOrd="1" destOrd="0" presId="urn:microsoft.com/office/officeart/2005/8/layout/vList5"/>
    <dgm:cxn modelId="{E4EDA447-3CD9-445B-BEBF-FDBEB73E9AD0}" type="presParOf" srcId="{7BE63F2A-15FD-46C5-BDF9-07B736DD82DD}" destId="{22AE067B-65ED-4C67-8154-8FBF37DABD58}" srcOrd="2" destOrd="0" presId="urn:microsoft.com/office/officeart/2005/8/layout/vList5"/>
    <dgm:cxn modelId="{29B361A7-EF53-4771-B294-C8CB37B6F3DB}" type="presParOf" srcId="{22AE067B-65ED-4C67-8154-8FBF37DABD58}" destId="{0982DF72-B892-453E-88AA-9A6194E4C570}" srcOrd="0" destOrd="0" presId="urn:microsoft.com/office/officeart/2005/8/layout/vList5"/>
    <dgm:cxn modelId="{E89DFBEE-88A2-487F-AE6C-BEC1F3A34242}" type="presParOf" srcId="{22AE067B-65ED-4C67-8154-8FBF37DABD58}" destId="{A88FB208-E672-4B67-8773-8FF5A99AD6A0}" srcOrd="1" destOrd="0" presId="urn:microsoft.com/office/officeart/2005/8/layout/vList5"/>
    <dgm:cxn modelId="{86F7C52F-76E5-4FB8-B3D9-4DB8978D3136}" type="presParOf" srcId="{7BE63F2A-15FD-46C5-BDF9-07B736DD82DD}" destId="{B4D715D0-445D-4357-A471-0CB3E0813B85}" srcOrd="3" destOrd="0" presId="urn:microsoft.com/office/officeart/2005/8/layout/vList5"/>
    <dgm:cxn modelId="{84954FD9-7DEF-4762-95E1-2054FB38CB25}" type="presParOf" srcId="{7BE63F2A-15FD-46C5-BDF9-07B736DD82DD}" destId="{C197B54B-A8E9-40E6-BE31-3C67545AAD97}" srcOrd="4" destOrd="0" presId="urn:microsoft.com/office/officeart/2005/8/layout/vList5"/>
    <dgm:cxn modelId="{CD344FF5-5C67-4BA5-BD87-C3E815E6943E}" type="presParOf" srcId="{C197B54B-A8E9-40E6-BE31-3C67545AAD97}" destId="{B9CBCBC9-5C97-447B-84AA-2F75EBAF8A03}" srcOrd="0" destOrd="0" presId="urn:microsoft.com/office/officeart/2005/8/layout/vList5"/>
    <dgm:cxn modelId="{BF3FA2C0-D564-4D94-B4A5-B62FCD72C1FA}" type="presParOf" srcId="{C197B54B-A8E9-40E6-BE31-3C67545AAD97}" destId="{F3005028-1E27-4382-A348-E94ECD6AF564}" srcOrd="1" destOrd="0" presId="urn:microsoft.com/office/officeart/2005/8/layout/vList5"/>
  </dgm:cxnLst>
  <dgm:bg>
    <a:effectLst>
      <a:outerShdw blurRad="50800" dist="38100" dir="2700000" algn="tl" rotWithShape="0">
        <a:prstClr val="black">
          <a:alpha val="40000"/>
        </a:prstClr>
      </a:outerShdw>
    </a:effectLst>
  </dgm:bg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1902F3A-9280-4FA6-9F21-D885EBE91822}" type="doc">
      <dgm:prSet loTypeId="urn:microsoft.com/office/officeart/2005/8/layout/radial5" loCatId="cycle" qsTypeId="urn:microsoft.com/office/officeart/2005/8/quickstyle/simple5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C17D7589-CBB1-4DBC-98A9-3D161343F4C7}">
      <dgm:prSet phldrT="[Text]" custT="1"/>
      <dgm:spPr>
        <a:xfrm>
          <a:off x="3767962" y="2159436"/>
          <a:ext cx="1261233" cy="1154911"/>
        </a:xfrm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gm:spPr>
      <dgm:t>
        <a:bodyPr/>
        <a:lstStyle/>
        <a:p>
          <a:r>
            <a:rPr lang="en-US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n-ea"/>
              <a:cs typeface="+mn-cs"/>
            </a:rPr>
            <a:t>Which OPEN SOURCE ??</a:t>
          </a:r>
          <a:endParaRPr lang="en-US" sz="16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j-lt"/>
            <a:ea typeface="+mn-ea"/>
            <a:cs typeface="+mn-cs"/>
          </a:endParaRPr>
        </a:p>
      </dgm:t>
    </dgm:pt>
    <dgm:pt modelId="{12DDDDF6-E33E-411A-8E40-0AB773D9F733}" type="parTrans" cxnId="{FA903986-C8A4-441F-9FE8-4CCA19A0E193}">
      <dgm:prSet/>
      <dgm:spPr/>
      <dgm:t>
        <a:bodyPr/>
        <a:lstStyle/>
        <a:p>
          <a:endParaRPr lang="en-US" sz="11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BBDC087-05F5-43CE-96E6-7A43AE785B8D}" type="sibTrans" cxnId="{FA903986-C8A4-441F-9FE8-4CCA19A0E193}">
      <dgm:prSet/>
      <dgm:spPr/>
      <dgm:t>
        <a:bodyPr/>
        <a:lstStyle/>
        <a:p>
          <a:endParaRPr lang="en-US" sz="11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0869C01-F691-43B7-A293-77D9A0034275}">
      <dgm:prSet phldrT="[Text]" custT="1"/>
      <dgm:spPr>
        <a:xfrm>
          <a:off x="3758884" y="-21563"/>
          <a:ext cx="1279390" cy="1215293"/>
        </a:xfrm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gm:spPr>
      <dgm:t>
        <a:bodyPr/>
        <a:lstStyle/>
        <a:p>
          <a:r>
            <a:rPr lang="en-US" sz="1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n-ea"/>
              <a:cs typeface="+mn-cs"/>
            </a:rPr>
            <a:t>Have I heard of the CMS ?</a:t>
          </a:r>
          <a:endParaRPr lang="en-US" sz="12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j-lt"/>
            <a:ea typeface="+mn-ea"/>
            <a:cs typeface="+mn-cs"/>
          </a:endParaRPr>
        </a:p>
      </dgm:t>
    </dgm:pt>
    <dgm:pt modelId="{1C495AA2-2F80-4E08-8214-D9E46594E99D}" type="parTrans" cxnId="{C9197A37-E562-4A87-802C-87C3021A720F}">
      <dgm:prSet custT="1"/>
      <dgm:spPr>
        <a:xfrm rot="16200000">
          <a:off x="4142667" y="1450887"/>
          <a:ext cx="511824" cy="480362"/>
        </a:xfrm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gm:spPr>
      <dgm:t>
        <a:bodyPr/>
        <a:lstStyle/>
        <a:p>
          <a:endParaRPr lang="en-US" sz="1200" b="1"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j-lt"/>
            <a:ea typeface="+mn-ea"/>
            <a:cs typeface="+mn-cs"/>
          </a:endParaRPr>
        </a:p>
      </dgm:t>
    </dgm:pt>
    <dgm:pt modelId="{31955EEE-9CDA-432E-BE3F-DACBFA79952C}" type="sibTrans" cxnId="{C9197A37-E562-4A87-802C-87C3021A720F}">
      <dgm:prSet/>
      <dgm:spPr/>
      <dgm:t>
        <a:bodyPr/>
        <a:lstStyle/>
        <a:p>
          <a:endParaRPr lang="en-US" sz="11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D104D984-C0F8-4EF6-A5D3-B13BE9F06938}">
      <dgm:prSet phldrT="[Text]" custT="1"/>
      <dgm:spPr>
        <a:xfrm>
          <a:off x="3758884" y="-21563"/>
          <a:ext cx="1279390" cy="1215293"/>
        </a:xfrm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gm:spPr>
      <dgm:t>
        <a:bodyPr/>
        <a:lstStyle/>
        <a:p>
          <a:r>
            <a:rPr lang="en-US" sz="1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n-ea"/>
              <a:cs typeface="+mn-cs"/>
            </a:rPr>
            <a:t>Is it going to be difficult ?</a:t>
          </a:r>
          <a:endParaRPr lang="en-US" sz="12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j-lt"/>
            <a:ea typeface="+mn-ea"/>
            <a:cs typeface="+mn-cs"/>
          </a:endParaRPr>
        </a:p>
      </dgm:t>
    </dgm:pt>
    <dgm:pt modelId="{8477D6EE-FC41-4931-9336-FDEB2597C13F}" type="parTrans" cxnId="{EC0D8D58-E874-4FD5-8047-8ACB73D8C713}">
      <dgm:prSet/>
      <dgm:spPr/>
      <dgm:t>
        <a:bodyPr/>
        <a:lstStyle/>
        <a:p>
          <a:endParaRPr lang="en-US"/>
        </a:p>
      </dgm:t>
    </dgm:pt>
    <dgm:pt modelId="{8DC79D57-E4EA-49E0-AD34-C97EDBA0FAE8}" type="sibTrans" cxnId="{EC0D8D58-E874-4FD5-8047-8ACB73D8C713}">
      <dgm:prSet/>
      <dgm:spPr/>
      <dgm:t>
        <a:bodyPr/>
        <a:lstStyle/>
        <a:p>
          <a:endParaRPr lang="en-US"/>
        </a:p>
      </dgm:t>
    </dgm:pt>
    <dgm:pt modelId="{68FF0FFB-AFE3-4220-837E-A3EBFC8CB819}">
      <dgm:prSet phldrT="[Text]" custT="1"/>
      <dgm:spPr>
        <a:xfrm>
          <a:off x="3758884" y="-21563"/>
          <a:ext cx="1279390" cy="1215293"/>
        </a:xfrm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gm:spPr>
      <dgm:t>
        <a:bodyPr/>
        <a:lstStyle/>
        <a:p>
          <a:r>
            <a:rPr lang="en-US" sz="1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n-ea"/>
              <a:cs typeface="+mn-cs"/>
            </a:rPr>
            <a:t>Is there enough Documentation ? </a:t>
          </a:r>
          <a:endParaRPr lang="en-US" sz="12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j-lt"/>
            <a:ea typeface="+mn-ea"/>
            <a:cs typeface="+mn-cs"/>
          </a:endParaRPr>
        </a:p>
      </dgm:t>
    </dgm:pt>
    <dgm:pt modelId="{AD9A535C-BA99-44D1-B877-9F9A1E94AD57}" type="parTrans" cxnId="{B45C246B-012C-46A8-BD7B-FE7723248D78}">
      <dgm:prSet/>
      <dgm:spPr/>
      <dgm:t>
        <a:bodyPr/>
        <a:lstStyle/>
        <a:p>
          <a:endParaRPr lang="en-US"/>
        </a:p>
      </dgm:t>
    </dgm:pt>
    <dgm:pt modelId="{9B673E89-13B2-4754-85F0-87AA0C5766D5}" type="sibTrans" cxnId="{B45C246B-012C-46A8-BD7B-FE7723248D78}">
      <dgm:prSet/>
      <dgm:spPr/>
      <dgm:t>
        <a:bodyPr/>
        <a:lstStyle/>
        <a:p>
          <a:endParaRPr lang="en-US"/>
        </a:p>
      </dgm:t>
    </dgm:pt>
    <dgm:pt modelId="{93731689-6846-49AF-8620-2C9595753E99}">
      <dgm:prSet phldrT="[Text]" custT="1"/>
      <dgm:spPr>
        <a:xfrm>
          <a:off x="3758884" y="-21563"/>
          <a:ext cx="1279390" cy="1215293"/>
        </a:xfrm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gm:spPr>
      <dgm:t>
        <a:bodyPr/>
        <a:lstStyle/>
        <a:p>
          <a:r>
            <a:rPr lang="en-US" sz="1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n-ea"/>
              <a:cs typeface="+mn-cs"/>
            </a:rPr>
            <a:t>How do I say if its fits the requirement ?</a:t>
          </a:r>
          <a:endParaRPr lang="en-US" sz="12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j-lt"/>
            <a:ea typeface="+mn-ea"/>
            <a:cs typeface="+mn-cs"/>
          </a:endParaRPr>
        </a:p>
      </dgm:t>
    </dgm:pt>
    <dgm:pt modelId="{56661D52-AB0E-4618-9AF0-D2F213934D06}" type="parTrans" cxnId="{422DE316-DBC6-4183-9ACB-C5DF458AB8A6}">
      <dgm:prSet/>
      <dgm:spPr/>
      <dgm:t>
        <a:bodyPr/>
        <a:lstStyle/>
        <a:p>
          <a:endParaRPr lang="en-US"/>
        </a:p>
      </dgm:t>
    </dgm:pt>
    <dgm:pt modelId="{65659057-40C0-405F-9809-15580F5E2EAC}" type="sibTrans" cxnId="{422DE316-DBC6-4183-9ACB-C5DF458AB8A6}">
      <dgm:prSet/>
      <dgm:spPr/>
      <dgm:t>
        <a:bodyPr/>
        <a:lstStyle/>
        <a:p>
          <a:endParaRPr lang="en-US"/>
        </a:p>
      </dgm:t>
    </dgm:pt>
    <dgm:pt modelId="{B54AC3E4-25B0-4DBC-B336-F167A2423EAA}">
      <dgm:prSet phldrT="[Text]" custT="1"/>
      <dgm:spPr>
        <a:xfrm>
          <a:off x="3758884" y="-21563"/>
          <a:ext cx="1279390" cy="1215293"/>
        </a:xfrm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gm:spPr>
      <dgm:t>
        <a:bodyPr/>
        <a:lstStyle/>
        <a:p>
          <a:r>
            <a:rPr lang="en-US" sz="1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n-ea"/>
              <a:cs typeface="+mn-cs"/>
            </a:rPr>
            <a:t>Why not custom development?</a:t>
          </a:r>
          <a:endParaRPr lang="en-US" sz="12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j-lt"/>
            <a:ea typeface="+mn-ea"/>
            <a:cs typeface="+mn-cs"/>
          </a:endParaRPr>
        </a:p>
      </dgm:t>
    </dgm:pt>
    <dgm:pt modelId="{7DA36F93-24C2-42C2-A1F0-3EB6F737846C}" type="parTrans" cxnId="{E6DB1B31-2262-41B8-B3C5-F17D637FC00B}">
      <dgm:prSet/>
      <dgm:spPr/>
      <dgm:t>
        <a:bodyPr/>
        <a:lstStyle/>
        <a:p>
          <a:endParaRPr lang="en-US"/>
        </a:p>
      </dgm:t>
    </dgm:pt>
    <dgm:pt modelId="{63FA385E-27E2-4DC4-999C-946F70A7DF21}" type="sibTrans" cxnId="{E6DB1B31-2262-41B8-B3C5-F17D637FC00B}">
      <dgm:prSet/>
      <dgm:spPr/>
      <dgm:t>
        <a:bodyPr/>
        <a:lstStyle/>
        <a:p>
          <a:endParaRPr lang="en-US"/>
        </a:p>
      </dgm:t>
    </dgm:pt>
    <dgm:pt modelId="{7E3D13B0-B1FB-409D-A1E4-3B2732BEF8F0}">
      <dgm:prSet phldrT="[Text]" custT="1"/>
      <dgm:spPr>
        <a:xfrm>
          <a:off x="3758884" y="-21563"/>
          <a:ext cx="1279390" cy="1215293"/>
        </a:xfrm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gm:spPr>
      <dgm:t>
        <a:bodyPr/>
        <a:lstStyle/>
        <a:p>
          <a:r>
            <a:rPr lang="en-US" sz="1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n-ea"/>
              <a:cs typeface="+mn-cs"/>
            </a:rPr>
            <a:t>Which one is better ?</a:t>
          </a:r>
          <a:endParaRPr lang="en-US" sz="12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j-lt"/>
            <a:ea typeface="+mn-ea"/>
            <a:cs typeface="+mn-cs"/>
          </a:endParaRPr>
        </a:p>
      </dgm:t>
    </dgm:pt>
    <dgm:pt modelId="{00195B6A-AA95-41BE-A88D-CD198D4EA93A}" type="parTrans" cxnId="{9BE805D5-87F7-4B72-93C6-34742765B7EE}">
      <dgm:prSet/>
      <dgm:spPr/>
      <dgm:t>
        <a:bodyPr/>
        <a:lstStyle/>
        <a:p>
          <a:endParaRPr lang="en-US"/>
        </a:p>
      </dgm:t>
    </dgm:pt>
    <dgm:pt modelId="{13D52020-C805-42C4-8C7C-F1878FAF5645}" type="sibTrans" cxnId="{9BE805D5-87F7-4B72-93C6-34742765B7EE}">
      <dgm:prSet/>
      <dgm:spPr/>
      <dgm:t>
        <a:bodyPr/>
        <a:lstStyle/>
        <a:p>
          <a:endParaRPr lang="en-US"/>
        </a:p>
      </dgm:t>
    </dgm:pt>
    <dgm:pt modelId="{5E352A44-BAD1-4018-A333-FF3ABDDD0180}">
      <dgm:prSet phldrT="[Text]" custT="1"/>
      <dgm:spPr>
        <a:xfrm>
          <a:off x="3758884" y="-21563"/>
          <a:ext cx="1279390" cy="1215293"/>
        </a:xfrm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gm:spPr>
      <dgm:t>
        <a:bodyPr/>
        <a:lstStyle/>
        <a:p>
          <a:r>
            <a:rPr lang="en-US" sz="1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n-ea"/>
              <a:cs typeface="+mn-cs"/>
            </a:rPr>
            <a:t>Are there plug-ins available</a:t>
          </a:r>
          <a:endParaRPr lang="en-US" sz="12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j-lt"/>
            <a:ea typeface="+mn-ea"/>
            <a:cs typeface="+mn-cs"/>
          </a:endParaRPr>
        </a:p>
      </dgm:t>
    </dgm:pt>
    <dgm:pt modelId="{D795BB48-AFCA-4543-9BD1-53F615BC914D}" type="parTrans" cxnId="{FB733117-7F88-4AAF-B216-AE7C03A554C1}">
      <dgm:prSet/>
      <dgm:spPr/>
      <dgm:t>
        <a:bodyPr/>
        <a:lstStyle/>
        <a:p>
          <a:endParaRPr lang="en-US"/>
        </a:p>
      </dgm:t>
    </dgm:pt>
    <dgm:pt modelId="{555B223A-0CF0-4D1C-ACE9-D466E966B379}" type="sibTrans" cxnId="{FB733117-7F88-4AAF-B216-AE7C03A554C1}">
      <dgm:prSet/>
      <dgm:spPr/>
      <dgm:t>
        <a:bodyPr/>
        <a:lstStyle/>
        <a:p>
          <a:endParaRPr lang="en-US"/>
        </a:p>
      </dgm:t>
    </dgm:pt>
    <dgm:pt modelId="{E6E1993C-83E7-4E11-892C-D7B5D5B3CE9B}">
      <dgm:prSet phldrT="[Text]" custT="1"/>
      <dgm:spPr>
        <a:xfrm>
          <a:off x="3758884" y="-21563"/>
          <a:ext cx="1279390" cy="1215293"/>
        </a:xfrm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gm:spPr>
      <dgm:t>
        <a:bodyPr/>
        <a:lstStyle/>
        <a:p>
          <a:r>
            <a:rPr lang="en-US" sz="12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n-ea"/>
              <a:cs typeface="+mn-cs"/>
            </a:rPr>
            <a:t>I don’t know </a:t>
          </a:r>
          <a:r>
            <a:rPr lang="en-US" sz="12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n-ea"/>
              <a:cs typeface="+mn-cs"/>
            </a:rPr>
            <a:t>, if I know every thing </a:t>
          </a:r>
          <a:r>
            <a:rPr lang="en-US" sz="12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n-ea"/>
              <a:cs typeface="+mn-cs"/>
            </a:rPr>
            <a:t>??</a:t>
          </a:r>
          <a:endParaRPr lang="en-US" sz="1200" b="1" dirty="0"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j-lt"/>
            <a:ea typeface="+mn-ea"/>
            <a:cs typeface="+mn-cs"/>
          </a:endParaRPr>
        </a:p>
      </dgm:t>
    </dgm:pt>
    <dgm:pt modelId="{2CEA4727-EA2E-440D-B36D-B0BD7806D271}" type="parTrans" cxnId="{ACE45200-346A-4DB4-867E-D2352EB5C020}">
      <dgm:prSet/>
      <dgm:spPr/>
      <dgm:t>
        <a:bodyPr/>
        <a:lstStyle/>
        <a:p>
          <a:endParaRPr lang="en-US"/>
        </a:p>
      </dgm:t>
    </dgm:pt>
    <dgm:pt modelId="{6330C980-1CD7-4BC5-8B92-0CD514FCF206}" type="sibTrans" cxnId="{ACE45200-346A-4DB4-867E-D2352EB5C020}">
      <dgm:prSet/>
      <dgm:spPr/>
      <dgm:t>
        <a:bodyPr/>
        <a:lstStyle/>
        <a:p>
          <a:endParaRPr lang="en-US"/>
        </a:p>
      </dgm:t>
    </dgm:pt>
    <dgm:pt modelId="{77C24B20-4B74-47D1-A3B5-774193027C0D}">
      <dgm:prSet phldrT="[Text]" custT="1"/>
      <dgm:spPr>
        <a:xfrm>
          <a:off x="3758884" y="-21563"/>
          <a:ext cx="1279390" cy="1215293"/>
        </a:xfrm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gm:spPr>
      <dgm:t>
        <a:bodyPr/>
        <a:lstStyle/>
        <a:p>
          <a:r>
            <a:rPr lang="en-US" sz="12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n-ea"/>
              <a:cs typeface="+mn-cs"/>
            </a:rPr>
            <a:t>Is this my Best Choice?</a:t>
          </a:r>
          <a:endParaRPr lang="en-US" sz="1200" b="1" dirty="0"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j-lt"/>
            <a:ea typeface="+mn-ea"/>
            <a:cs typeface="+mn-cs"/>
          </a:endParaRPr>
        </a:p>
      </dgm:t>
    </dgm:pt>
    <dgm:pt modelId="{C3633C1C-F789-4AF5-ACB5-060983C7A953}" type="parTrans" cxnId="{6E7FEF9B-BEB2-4B4E-ACFA-C88B7C138DF2}">
      <dgm:prSet/>
      <dgm:spPr/>
      <dgm:t>
        <a:bodyPr/>
        <a:lstStyle/>
        <a:p>
          <a:endParaRPr lang="en-US"/>
        </a:p>
      </dgm:t>
    </dgm:pt>
    <dgm:pt modelId="{59F60EBB-2325-49BB-8578-71A67E60A63B}" type="sibTrans" cxnId="{6E7FEF9B-BEB2-4B4E-ACFA-C88B7C138DF2}">
      <dgm:prSet/>
      <dgm:spPr/>
      <dgm:t>
        <a:bodyPr/>
        <a:lstStyle/>
        <a:p>
          <a:endParaRPr lang="en-US"/>
        </a:p>
      </dgm:t>
    </dgm:pt>
    <dgm:pt modelId="{22D4E1D8-2BFF-4BA2-807A-E3FA3BC65C0B}" type="pres">
      <dgm:prSet presAssocID="{D1902F3A-9280-4FA6-9F21-D885EBE91822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6A0237E-F9FB-400C-99EB-421EDEA83B70}" type="pres">
      <dgm:prSet presAssocID="{C17D7589-CBB1-4DBC-98A9-3D161343F4C7}" presName="centerShape" presStyleLbl="node0" presStyleIdx="0" presStyleCnt="1" custScaleX="130554" custScaleY="133078"/>
      <dgm:spPr>
        <a:prstGeom prst="ellipse">
          <a:avLst/>
        </a:prstGeom>
      </dgm:spPr>
      <dgm:t>
        <a:bodyPr/>
        <a:lstStyle/>
        <a:p>
          <a:endParaRPr lang="en-US"/>
        </a:p>
      </dgm:t>
    </dgm:pt>
    <dgm:pt modelId="{026F9490-6C75-462A-AB4C-85D6924EFCB2}" type="pres">
      <dgm:prSet presAssocID="{1C495AA2-2F80-4E08-8214-D9E46594E99D}" presName="parTrans" presStyleLbl="sibTrans2D1" presStyleIdx="0" presStyleCnt="9"/>
      <dgm:spPr>
        <a:prstGeom prst="rightArrow">
          <a:avLst>
            <a:gd name="adj1" fmla="val 60000"/>
            <a:gd name="adj2" fmla="val 50000"/>
          </a:avLst>
        </a:prstGeom>
      </dgm:spPr>
      <dgm:t>
        <a:bodyPr/>
        <a:lstStyle/>
        <a:p>
          <a:endParaRPr lang="en-US"/>
        </a:p>
      </dgm:t>
    </dgm:pt>
    <dgm:pt modelId="{88308BAD-9E64-4411-A190-E26D0C4FB250}" type="pres">
      <dgm:prSet presAssocID="{1C495AA2-2F80-4E08-8214-D9E46594E99D}" presName="connectorText" presStyleLbl="sibTrans2D1" presStyleIdx="0" presStyleCnt="9"/>
      <dgm:spPr/>
      <dgm:t>
        <a:bodyPr/>
        <a:lstStyle/>
        <a:p>
          <a:endParaRPr lang="en-US"/>
        </a:p>
      </dgm:t>
    </dgm:pt>
    <dgm:pt modelId="{A29C023B-C047-48B9-BB40-966C4DE76F9A}" type="pres">
      <dgm:prSet presAssocID="{60869C01-F691-43B7-A293-77D9A0034275}" presName="node" presStyleLbl="node1" presStyleIdx="0" presStyleCnt="9" custScaleX="113194" custScaleY="107523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en-US"/>
        </a:p>
      </dgm:t>
    </dgm:pt>
    <dgm:pt modelId="{020ED112-AA62-4E6D-8564-5B32D2F4E95E}" type="pres">
      <dgm:prSet presAssocID="{8477D6EE-FC41-4931-9336-FDEB2597C13F}" presName="parTrans" presStyleLbl="sibTrans2D1" presStyleIdx="1" presStyleCnt="9"/>
      <dgm:spPr/>
      <dgm:t>
        <a:bodyPr/>
        <a:lstStyle/>
        <a:p>
          <a:endParaRPr lang="en-US"/>
        </a:p>
      </dgm:t>
    </dgm:pt>
    <dgm:pt modelId="{9DF5BBF0-5006-4E88-B758-E5B735C68B08}" type="pres">
      <dgm:prSet presAssocID="{8477D6EE-FC41-4931-9336-FDEB2597C13F}" presName="connectorText" presStyleLbl="sibTrans2D1" presStyleIdx="1" presStyleCnt="9"/>
      <dgm:spPr/>
      <dgm:t>
        <a:bodyPr/>
        <a:lstStyle/>
        <a:p>
          <a:endParaRPr lang="en-US"/>
        </a:p>
      </dgm:t>
    </dgm:pt>
    <dgm:pt modelId="{E68C5868-4C25-4772-8180-39C6658ADFDA}" type="pres">
      <dgm:prSet presAssocID="{D104D984-C0F8-4EF6-A5D3-B13BE9F06938}" presName="nod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1842A95-7492-4944-BEB1-04D74C784058}" type="pres">
      <dgm:prSet presAssocID="{AD9A535C-BA99-44D1-B877-9F9A1E94AD57}" presName="parTrans" presStyleLbl="sibTrans2D1" presStyleIdx="2" presStyleCnt="9"/>
      <dgm:spPr/>
      <dgm:t>
        <a:bodyPr/>
        <a:lstStyle/>
        <a:p>
          <a:endParaRPr lang="en-US"/>
        </a:p>
      </dgm:t>
    </dgm:pt>
    <dgm:pt modelId="{1BEE5C21-DCCB-480D-8891-48E8E130E33D}" type="pres">
      <dgm:prSet presAssocID="{AD9A535C-BA99-44D1-B877-9F9A1E94AD57}" presName="connectorText" presStyleLbl="sibTrans2D1" presStyleIdx="2" presStyleCnt="9"/>
      <dgm:spPr/>
      <dgm:t>
        <a:bodyPr/>
        <a:lstStyle/>
        <a:p>
          <a:endParaRPr lang="en-US"/>
        </a:p>
      </dgm:t>
    </dgm:pt>
    <dgm:pt modelId="{D8806BDE-7C45-47CA-A65E-D97B08BBABBA}" type="pres">
      <dgm:prSet presAssocID="{68FF0FFB-AFE3-4220-837E-A3EBFC8CB819}" presName="node" presStyleLbl="node1" presStyleIdx="2" presStyleCnt="9" custScaleX="116611" custScaleY="11597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D452B89-3E85-4941-9F32-C66C25D214D8}" type="pres">
      <dgm:prSet presAssocID="{56661D52-AB0E-4618-9AF0-D2F213934D06}" presName="parTrans" presStyleLbl="sibTrans2D1" presStyleIdx="3" presStyleCnt="9"/>
      <dgm:spPr/>
      <dgm:t>
        <a:bodyPr/>
        <a:lstStyle/>
        <a:p>
          <a:endParaRPr lang="en-US"/>
        </a:p>
      </dgm:t>
    </dgm:pt>
    <dgm:pt modelId="{9092515F-3538-4CBC-8018-00B8A4C520C6}" type="pres">
      <dgm:prSet presAssocID="{56661D52-AB0E-4618-9AF0-D2F213934D06}" presName="connectorText" presStyleLbl="sibTrans2D1" presStyleIdx="3" presStyleCnt="9"/>
      <dgm:spPr/>
      <dgm:t>
        <a:bodyPr/>
        <a:lstStyle/>
        <a:p>
          <a:endParaRPr lang="en-US"/>
        </a:p>
      </dgm:t>
    </dgm:pt>
    <dgm:pt modelId="{F6040F30-4A6E-4C36-B991-1F504EF6990A}" type="pres">
      <dgm:prSet presAssocID="{93731689-6846-49AF-8620-2C9595753E99}" presName="node" presStyleLbl="node1" presStyleIdx="3" presStyleCnt="9" custScaleX="120104" custScaleY="11423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946F030-0425-41E3-AE23-ADC2678B54A6}" type="pres">
      <dgm:prSet presAssocID="{7DA36F93-24C2-42C2-A1F0-3EB6F737846C}" presName="parTrans" presStyleLbl="sibTrans2D1" presStyleIdx="4" presStyleCnt="9"/>
      <dgm:spPr/>
      <dgm:t>
        <a:bodyPr/>
        <a:lstStyle/>
        <a:p>
          <a:endParaRPr lang="en-US"/>
        </a:p>
      </dgm:t>
    </dgm:pt>
    <dgm:pt modelId="{8552EA8C-1245-4B0C-AA73-F48B06293B7A}" type="pres">
      <dgm:prSet presAssocID="{7DA36F93-24C2-42C2-A1F0-3EB6F737846C}" presName="connectorText" presStyleLbl="sibTrans2D1" presStyleIdx="4" presStyleCnt="9"/>
      <dgm:spPr/>
      <dgm:t>
        <a:bodyPr/>
        <a:lstStyle/>
        <a:p>
          <a:endParaRPr lang="en-US"/>
        </a:p>
      </dgm:t>
    </dgm:pt>
    <dgm:pt modelId="{1251830F-1DCF-49AC-81E0-949978632FB7}" type="pres">
      <dgm:prSet presAssocID="{B54AC3E4-25B0-4DBC-B336-F167A2423EAA}" presName="node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7B325BE-FFFF-4C5F-BA62-8D8E5CE6541D}" type="pres">
      <dgm:prSet presAssocID="{00195B6A-AA95-41BE-A88D-CD198D4EA93A}" presName="parTrans" presStyleLbl="sibTrans2D1" presStyleIdx="5" presStyleCnt="9"/>
      <dgm:spPr/>
      <dgm:t>
        <a:bodyPr/>
        <a:lstStyle/>
        <a:p>
          <a:endParaRPr lang="en-US"/>
        </a:p>
      </dgm:t>
    </dgm:pt>
    <dgm:pt modelId="{4B55CC75-CD4E-4A91-A0AA-5EDC7FB54511}" type="pres">
      <dgm:prSet presAssocID="{00195B6A-AA95-41BE-A88D-CD198D4EA93A}" presName="connectorText" presStyleLbl="sibTrans2D1" presStyleIdx="5" presStyleCnt="9"/>
      <dgm:spPr/>
      <dgm:t>
        <a:bodyPr/>
        <a:lstStyle/>
        <a:p>
          <a:endParaRPr lang="en-US"/>
        </a:p>
      </dgm:t>
    </dgm:pt>
    <dgm:pt modelId="{42EF0D8D-FC1B-4741-AB06-AFC1931A4B7C}" type="pres">
      <dgm:prSet presAssocID="{7E3D13B0-B1FB-409D-A1E4-3B2732BEF8F0}" presName="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4E6C7F5-4ACB-4A93-AD29-FC2A7A94B138}" type="pres">
      <dgm:prSet presAssocID="{D795BB48-AFCA-4543-9BD1-53F615BC914D}" presName="parTrans" presStyleLbl="sibTrans2D1" presStyleIdx="6" presStyleCnt="9"/>
      <dgm:spPr/>
      <dgm:t>
        <a:bodyPr/>
        <a:lstStyle/>
        <a:p>
          <a:endParaRPr lang="en-US"/>
        </a:p>
      </dgm:t>
    </dgm:pt>
    <dgm:pt modelId="{E72973E2-B840-4537-956F-0FE947B09443}" type="pres">
      <dgm:prSet presAssocID="{D795BB48-AFCA-4543-9BD1-53F615BC914D}" presName="connectorText" presStyleLbl="sibTrans2D1" presStyleIdx="6" presStyleCnt="9"/>
      <dgm:spPr/>
      <dgm:t>
        <a:bodyPr/>
        <a:lstStyle/>
        <a:p>
          <a:endParaRPr lang="en-US"/>
        </a:p>
      </dgm:t>
    </dgm:pt>
    <dgm:pt modelId="{3ADE268D-645A-44CF-8A2C-C7E66B851DC3}" type="pres">
      <dgm:prSet presAssocID="{5E352A44-BAD1-4018-A333-FF3ABDDD0180}" presName="nod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FC6E9D7-6FDD-45C7-A770-9990C4A55F33}" type="pres">
      <dgm:prSet presAssocID="{2CEA4727-EA2E-440D-B36D-B0BD7806D271}" presName="parTrans" presStyleLbl="sibTrans2D1" presStyleIdx="7" presStyleCnt="9"/>
      <dgm:spPr/>
      <dgm:t>
        <a:bodyPr/>
        <a:lstStyle/>
        <a:p>
          <a:endParaRPr lang="en-US"/>
        </a:p>
      </dgm:t>
    </dgm:pt>
    <dgm:pt modelId="{CC939C89-DE66-49A4-9BDE-1AAAFFBA5573}" type="pres">
      <dgm:prSet presAssocID="{2CEA4727-EA2E-440D-B36D-B0BD7806D271}" presName="connectorText" presStyleLbl="sibTrans2D1" presStyleIdx="7" presStyleCnt="9"/>
      <dgm:spPr/>
      <dgm:t>
        <a:bodyPr/>
        <a:lstStyle/>
        <a:p>
          <a:endParaRPr lang="en-US"/>
        </a:p>
      </dgm:t>
    </dgm:pt>
    <dgm:pt modelId="{E0421CE9-2D58-424D-9A9B-2F086EB7DD64}" type="pres">
      <dgm:prSet presAssocID="{E6E1993C-83E7-4E11-892C-D7B5D5B3CE9B}" presName="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45E9D18-F938-442B-9D90-179110804BEF}" type="pres">
      <dgm:prSet presAssocID="{C3633C1C-F789-4AF5-ACB5-060983C7A953}" presName="parTrans" presStyleLbl="sibTrans2D1" presStyleIdx="8" presStyleCnt="9"/>
      <dgm:spPr/>
      <dgm:t>
        <a:bodyPr/>
        <a:lstStyle/>
        <a:p>
          <a:endParaRPr lang="en-US"/>
        </a:p>
      </dgm:t>
    </dgm:pt>
    <dgm:pt modelId="{7A6E94E0-7AA8-4571-87C4-C174BA8E4484}" type="pres">
      <dgm:prSet presAssocID="{C3633C1C-F789-4AF5-ACB5-060983C7A953}" presName="connectorText" presStyleLbl="sibTrans2D1" presStyleIdx="8" presStyleCnt="9"/>
      <dgm:spPr/>
      <dgm:t>
        <a:bodyPr/>
        <a:lstStyle/>
        <a:p>
          <a:endParaRPr lang="en-US"/>
        </a:p>
      </dgm:t>
    </dgm:pt>
    <dgm:pt modelId="{20B8873E-1259-4902-BE97-B425B3A58382}" type="pres">
      <dgm:prSet presAssocID="{77C24B20-4B74-47D1-A3B5-774193027C0D}" presName="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9197A37-E562-4A87-802C-87C3021A720F}" srcId="{C17D7589-CBB1-4DBC-98A9-3D161343F4C7}" destId="{60869C01-F691-43B7-A293-77D9A0034275}" srcOrd="0" destOrd="0" parTransId="{1C495AA2-2F80-4E08-8214-D9E46594E99D}" sibTransId="{31955EEE-9CDA-432E-BE3F-DACBFA79952C}"/>
    <dgm:cxn modelId="{6C00CC6D-F55E-4D83-A82E-78D97F909769}" type="presOf" srcId="{7E3D13B0-B1FB-409D-A1E4-3B2732BEF8F0}" destId="{42EF0D8D-FC1B-4741-AB06-AFC1931A4B7C}" srcOrd="0" destOrd="0" presId="urn:microsoft.com/office/officeart/2005/8/layout/radial5"/>
    <dgm:cxn modelId="{00454F95-4551-4CEF-AF90-13712C7B25CB}" type="presOf" srcId="{C3633C1C-F789-4AF5-ACB5-060983C7A953}" destId="{7A6E94E0-7AA8-4571-87C4-C174BA8E4484}" srcOrd="1" destOrd="0" presId="urn:microsoft.com/office/officeart/2005/8/layout/radial5"/>
    <dgm:cxn modelId="{9BE805D5-87F7-4B72-93C6-34742765B7EE}" srcId="{C17D7589-CBB1-4DBC-98A9-3D161343F4C7}" destId="{7E3D13B0-B1FB-409D-A1E4-3B2732BEF8F0}" srcOrd="5" destOrd="0" parTransId="{00195B6A-AA95-41BE-A88D-CD198D4EA93A}" sibTransId="{13D52020-C805-42C4-8C7C-F1878FAF5645}"/>
    <dgm:cxn modelId="{79CDE6D3-6A90-4C96-9793-E4E9D425C890}" type="presOf" srcId="{7DA36F93-24C2-42C2-A1F0-3EB6F737846C}" destId="{8552EA8C-1245-4B0C-AA73-F48B06293B7A}" srcOrd="1" destOrd="0" presId="urn:microsoft.com/office/officeart/2005/8/layout/radial5"/>
    <dgm:cxn modelId="{56467BAA-8BCC-4B69-9DC6-7F5637C6ADB1}" type="presOf" srcId="{56661D52-AB0E-4618-9AF0-D2F213934D06}" destId="{9092515F-3538-4CBC-8018-00B8A4C520C6}" srcOrd="1" destOrd="0" presId="urn:microsoft.com/office/officeart/2005/8/layout/radial5"/>
    <dgm:cxn modelId="{FA903986-C8A4-441F-9FE8-4CCA19A0E193}" srcId="{D1902F3A-9280-4FA6-9F21-D885EBE91822}" destId="{C17D7589-CBB1-4DBC-98A9-3D161343F4C7}" srcOrd="0" destOrd="0" parTransId="{12DDDDF6-E33E-411A-8E40-0AB773D9F733}" sibTransId="{BBBDC087-05F5-43CE-96E6-7A43AE785B8D}"/>
    <dgm:cxn modelId="{E6DB1B31-2262-41B8-B3C5-F17D637FC00B}" srcId="{C17D7589-CBB1-4DBC-98A9-3D161343F4C7}" destId="{B54AC3E4-25B0-4DBC-B336-F167A2423EAA}" srcOrd="4" destOrd="0" parTransId="{7DA36F93-24C2-42C2-A1F0-3EB6F737846C}" sibTransId="{63FA385E-27E2-4DC4-999C-946F70A7DF21}"/>
    <dgm:cxn modelId="{28178A67-B06A-4573-8F5E-86CABA7D712A}" type="presOf" srcId="{68FF0FFB-AFE3-4220-837E-A3EBFC8CB819}" destId="{D8806BDE-7C45-47CA-A65E-D97B08BBABBA}" srcOrd="0" destOrd="0" presId="urn:microsoft.com/office/officeart/2005/8/layout/radial5"/>
    <dgm:cxn modelId="{36811EC9-0E7E-43E0-98B3-195BCF0DA378}" type="presOf" srcId="{C17D7589-CBB1-4DBC-98A9-3D161343F4C7}" destId="{56A0237E-F9FB-400C-99EB-421EDEA83B70}" srcOrd="0" destOrd="0" presId="urn:microsoft.com/office/officeart/2005/8/layout/radial5"/>
    <dgm:cxn modelId="{B2C5C072-2C33-4B7D-9E84-941F2D0CD7F6}" type="presOf" srcId="{D104D984-C0F8-4EF6-A5D3-B13BE9F06938}" destId="{E68C5868-4C25-4772-8180-39C6658ADFDA}" srcOrd="0" destOrd="0" presId="urn:microsoft.com/office/officeart/2005/8/layout/radial5"/>
    <dgm:cxn modelId="{5DB90BB5-5F10-4617-9FEC-89A6C658C249}" type="presOf" srcId="{56661D52-AB0E-4618-9AF0-D2F213934D06}" destId="{3D452B89-3E85-4941-9F32-C66C25D214D8}" srcOrd="0" destOrd="0" presId="urn:microsoft.com/office/officeart/2005/8/layout/radial5"/>
    <dgm:cxn modelId="{FD28BFBE-7FC9-4A05-8630-18A4F0AB30FC}" type="presOf" srcId="{B54AC3E4-25B0-4DBC-B336-F167A2423EAA}" destId="{1251830F-1DCF-49AC-81E0-949978632FB7}" srcOrd="0" destOrd="0" presId="urn:microsoft.com/office/officeart/2005/8/layout/radial5"/>
    <dgm:cxn modelId="{5D4F43DE-0B6B-4B42-B199-CC92566A31E0}" type="presOf" srcId="{AD9A535C-BA99-44D1-B877-9F9A1E94AD57}" destId="{91842A95-7492-4944-BEB1-04D74C784058}" srcOrd="0" destOrd="0" presId="urn:microsoft.com/office/officeart/2005/8/layout/radial5"/>
    <dgm:cxn modelId="{10AE1EE8-F53F-4405-9F3F-8E930642F8E3}" type="presOf" srcId="{AD9A535C-BA99-44D1-B877-9F9A1E94AD57}" destId="{1BEE5C21-DCCB-480D-8891-48E8E130E33D}" srcOrd="1" destOrd="0" presId="urn:microsoft.com/office/officeart/2005/8/layout/radial5"/>
    <dgm:cxn modelId="{B225A870-BAB0-4043-9938-9EB760D821A0}" type="presOf" srcId="{7DA36F93-24C2-42C2-A1F0-3EB6F737846C}" destId="{9946F030-0425-41E3-AE23-ADC2678B54A6}" srcOrd="0" destOrd="0" presId="urn:microsoft.com/office/officeart/2005/8/layout/radial5"/>
    <dgm:cxn modelId="{986A15C7-F331-44FD-B2E9-DF4891B24F27}" type="presOf" srcId="{D1902F3A-9280-4FA6-9F21-D885EBE91822}" destId="{22D4E1D8-2BFF-4BA2-807A-E3FA3BC65C0B}" srcOrd="0" destOrd="0" presId="urn:microsoft.com/office/officeart/2005/8/layout/radial5"/>
    <dgm:cxn modelId="{B695A376-EA4A-458A-860C-99270AF6D441}" type="presOf" srcId="{93731689-6846-49AF-8620-2C9595753E99}" destId="{F6040F30-4A6E-4C36-B991-1F504EF6990A}" srcOrd="0" destOrd="0" presId="urn:microsoft.com/office/officeart/2005/8/layout/radial5"/>
    <dgm:cxn modelId="{EC0D8D58-E874-4FD5-8047-8ACB73D8C713}" srcId="{C17D7589-CBB1-4DBC-98A9-3D161343F4C7}" destId="{D104D984-C0F8-4EF6-A5D3-B13BE9F06938}" srcOrd="1" destOrd="0" parTransId="{8477D6EE-FC41-4931-9336-FDEB2597C13F}" sibTransId="{8DC79D57-E4EA-49E0-AD34-C97EDBA0FAE8}"/>
    <dgm:cxn modelId="{D8A539FF-3DF5-424C-81BE-2C58879E92C2}" type="presOf" srcId="{60869C01-F691-43B7-A293-77D9A0034275}" destId="{A29C023B-C047-48B9-BB40-966C4DE76F9A}" srcOrd="0" destOrd="0" presId="urn:microsoft.com/office/officeart/2005/8/layout/radial5"/>
    <dgm:cxn modelId="{B01DDC6D-3F6F-4934-8D4F-90BC14C78C44}" type="presOf" srcId="{D795BB48-AFCA-4543-9BD1-53F615BC914D}" destId="{E72973E2-B840-4537-956F-0FE947B09443}" srcOrd="1" destOrd="0" presId="urn:microsoft.com/office/officeart/2005/8/layout/radial5"/>
    <dgm:cxn modelId="{6D7136C8-2E0A-4ADE-AEE7-715AEF446457}" type="presOf" srcId="{8477D6EE-FC41-4931-9336-FDEB2597C13F}" destId="{9DF5BBF0-5006-4E88-B758-E5B735C68B08}" srcOrd="1" destOrd="0" presId="urn:microsoft.com/office/officeart/2005/8/layout/radial5"/>
    <dgm:cxn modelId="{2D9FE581-E31C-48D0-B66E-E80FA4F47EA0}" type="presOf" srcId="{1C495AA2-2F80-4E08-8214-D9E46594E99D}" destId="{88308BAD-9E64-4411-A190-E26D0C4FB250}" srcOrd="1" destOrd="0" presId="urn:microsoft.com/office/officeart/2005/8/layout/radial5"/>
    <dgm:cxn modelId="{1BE5353A-B19D-42B6-98E7-615E248F6922}" type="presOf" srcId="{8477D6EE-FC41-4931-9336-FDEB2597C13F}" destId="{020ED112-AA62-4E6D-8564-5B32D2F4E95E}" srcOrd="0" destOrd="0" presId="urn:microsoft.com/office/officeart/2005/8/layout/radial5"/>
    <dgm:cxn modelId="{B45C246B-012C-46A8-BD7B-FE7723248D78}" srcId="{C17D7589-CBB1-4DBC-98A9-3D161343F4C7}" destId="{68FF0FFB-AFE3-4220-837E-A3EBFC8CB819}" srcOrd="2" destOrd="0" parTransId="{AD9A535C-BA99-44D1-B877-9F9A1E94AD57}" sibTransId="{9B673E89-13B2-4754-85F0-87AA0C5766D5}"/>
    <dgm:cxn modelId="{422DE316-DBC6-4183-9ACB-C5DF458AB8A6}" srcId="{C17D7589-CBB1-4DBC-98A9-3D161343F4C7}" destId="{93731689-6846-49AF-8620-2C9595753E99}" srcOrd="3" destOrd="0" parTransId="{56661D52-AB0E-4618-9AF0-D2F213934D06}" sibTransId="{65659057-40C0-405F-9809-15580F5E2EAC}"/>
    <dgm:cxn modelId="{FB733117-7F88-4AAF-B216-AE7C03A554C1}" srcId="{C17D7589-CBB1-4DBC-98A9-3D161343F4C7}" destId="{5E352A44-BAD1-4018-A333-FF3ABDDD0180}" srcOrd="6" destOrd="0" parTransId="{D795BB48-AFCA-4543-9BD1-53F615BC914D}" sibTransId="{555B223A-0CF0-4D1C-ACE9-D466E966B379}"/>
    <dgm:cxn modelId="{ACE45200-346A-4DB4-867E-D2352EB5C020}" srcId="{C17D7589-CBB1-4DBC-98A9-3D161343F4C7}" destId="{E6E1993C-83E7-4E11-892C-D7B5D5B3CE9B}" srcOrd="7" destOrd="0" parTransId="{2CEA4727-EA2E-440D-B36D-B0BD7806D271}" sibTransId="{6330C980-1CD7-4BC5-8B92-0CD514FCF206}"/>
    <dgm:cxn modelId="{F2B791FB-C273-4848-9B9C-80D33ACE33F0}" type="presOf" srcId="{D795BB48-AFCA-4543-9BD1-53F615BC914D}" destId="{44E6C7F5-4ACB-4A93-AD29-FC2A7A94B138}" srcOrd="0" destOrd="0" presId="urn:microsoft.com/office/officeart/2005/8/layout/radial5"/>
    <dgm:cxn modelId="{BF42750F-8B17-4539-BE09-379DC8594AB3}" type="presOf" srcId="{5E352A44-BAD1-4018-A333-FF3ABDDD0180}" destId="{3ADE268D-645A-44CF-8A2C-C7E66B851DC3}" srcOrd="0" destOrd="0" presId="urn:microsoft.com/office/officeart/2005/8/layout/radial5"/>
    <dgm:cxn modelId="{0D8576C5-4B84-43E4-80EA-A8478F25A5EF}" type="presOf" srcId="{2CEA4727-EA2E-440D-B36D-B0BD7806D271}" destId="{CC939C89-DE66-49A4-9BDE-1AAAFFBA5573}" srcOrd="1" destOrd="0" presId="urn:microsoft.com/office/officeart/2005/8/layout/radial5"/>
    <dgm:cxn modelId="{9F6E2841-F342-4387-B970-94C18A313B65}" type="presOf" srcId="{1C495AA2-2F80-4E08-8214-D9E46594E99D}" destId="{026F9490-6C75-462A-AB4C-85D6924EFCB2}" srcOrd="0" destOrd="0" presId="urn:microsoft.com/office/officeart/2005/8/layout/radial5"/>
    <dgm:cxn modelId="{0DA2E0E2-3B38-48A9-B2BE-C90393274D98}" type="presOf" srcId="{E6E1993C-83E7-4E11-892C-D7B5D5B3CE9B}" destId="{E0421CE9-2D58-424D-9A9B-2F086EB7DD64}" srcOrd="0" destOrd="0" presId="urn:microsoft.com/office/officeart/2005/8/layout/radial5"/>
    <dgm:cxn modelId="{A59A0282-8653-4F11-91FF-4F23753626DB}" type="presOf" srcId="{C3633C1C-F789-4AF5-ACB5-060983C7A953}" destId="{D45E9D18-F938-442B-9D90-179110804BEF}" srcOrd="0" destOrd="0" presId="urn:microsoft.com/office/officeart/2005/8/layout/radial5"/>
    <dgm:cxn modelId="{6A3BBA39-B462-4B93-8484-2E420129FC27}" type="presOf" srcId="{00195B6A-AA95-41BE-A88D-CD198D4EA93A}" destId="{97B325BE-FFFF-4C5F-BA62-8D8E5CE6541D}" srcOrd="0" destOrd="0" presId="urn:microsoft.com/office/officeart/2005/8/layout/radial5"/>
    <dgm:cxn modelId="{1E3C83E7-9B21-4818-AD6C-6511367C434C}" type="presOf" srcId="{2CEA4727-EA2E-440D-B36D-B0BD7806D271}" destId="{AFC6E9D7-6FDD-45C7-A770-9990C4A55F33}" srcOrd="0" destOrd="0" presId="urn:microsoft.com/office/officeart/2005/8/layout/radial5"/>
    <dgm:cxn modelId="{ECB81CE9-259A-41A1-B577-810D5BB333F6}" type="presOf" srcId="{77C24B20-4B74-47D1-A3B5-774193027C0D}" destId="{20B8873E-1259-4902-BE97-B425B3A58382}" srcOrd="0" destOrd="0" presId="urn:microsoft.com/office/officeart/2005/8/layout/radial5"/>
    <dgm:cxn modelId="{6E7FEF9B-BEB2-4B4E-ACFA-C88B7C138DF2}" srcId="{C17D7589-CBB1-4DBC-98A9-3D161343F4C7}" destId="{77C24B20-4B74-47D1-A3B5-774193027C0D}" srcOrd="8" destOrd="0" parTransId="{C3633C1C-F789-4AF5-ACB5-060983C7A953}" sibTransId="{59F60EBB-2325-49BB-8578-71A67E60A63B}"/>
    <dgm:cxn modelId="{1EA543DF-07E2-45ED-94DB-1A2A27D073D4}" type="presOf" srcId="{00195B6A-AA95-41BE-A88D-CD198D4EA93A}" destId="{4B55CC75-CD4E-4A91-A0AA-5EDC7FB54511}" srcOrd="1" destOrd="0" presId="urn:microsoft.com/office/officeart/2005/8/layout/radial5"/>
    <dgm:cxn modelId="{B73A94A6-DB46-4879-B2E7-E71CFBFC68FD}" type="presParOf" srcId="{22D4E1D8-2BFF-4BA2-807A-E3FA3BC65C0B}" destId="{56A0237E-F9FB-400C-99EB-421EDEA83B70}" srcOrd="0" destOrd="0" presId="urn:microsoft.com/office/officeart/2005/8/layout/radial5"/>
    <dgm:cxn modelId="{966BF25F-1E23-4EAE-9B9B-41E56F72C311}" type="presParOf" srcId="{22D4E1D8-2BFF-4BA2-807A-E3FA3BC65C0B}" destId="{026F9490-6C75-462A-AB4C-85D6924EFCB2}" srcOrd="1" destOrd="0" presId="urn:microsoft.com/office/officeart/2005/8/layout/radial5"/>
    <dgm:cxn modelId="{60E50E3F-EADB-4CA7-A73D-FB2AC7D557BE}" type="presParOf" srcId="{026F9490-6C75-462A-AB4C-85D6924EFCB2}" destId="{88308BAD-9E64-4411-A190-E26D0C4FB250}" srcOrd="0" destOrd="0" presId="urn:microsoft.com/office/officeart/2005/8/layout/radial5"/>
    <dgm:cxn modelId="{92A7A38E-F7C5-4C8A-B38F-7DE965A821C6}" type="presParOf" srcId="{22D4E1D8-2BFF-4BA2-807A-E3FA3BC65C0B}" destId="{A29C023B-C047-48B9-BB40-966C4DE76F9A}" srcOrd="2" destOrd="0" presId="urn:microsoft.com/office/officeart/2005/8/layout/radial5"/>
    <dgm:cxn modelId="{84BAE300-FF79-4D5C-B10D-85DFA6CFC223}" type="presParOf" srcId="{22D4E1D8-2BFF-4BA2-807A-E3FA3BC65C0B}" destId="{020ED112-AA62-4E6D-8564-5B32D2F4E95E}" srcOrd="3" destOrd="0" presId="urn:microsoft.com/office/officeart/2005/8/layout/radial5"/>
    <dgm:cxn modelId="{D63AC020-8BBB-4FBF-8840-C84C9511ACC9}" type="presParOf" srcId="{020ED112-AA62-4E6D-8564-5B32D2F4E95E}" destId="{9DF5BBF0-5006-4E88-B758-E5B735C68B08}" srcOrd="0" destOrd="0" presId="urn:microsoft.com/office/officeart/2005/8/layout/radial5"/>
    <dgm:cxn modelId="{036596E0-FD3D-4966-BDCC-341504E86E87}" type="presParOf" srcId="{22D4E1D8-2BFF-4BA2-807A-E3FA3BC65C0B}" destId="{E68C5868-4C25-4772-8180-39C6658ADFDA}" srcOrd="4" destOrd="0" presId="urn:microsoft.com/office/officeart/2005/8/layout/radial5"/>
    <dgm:cxn modelId="{3F900B08-F05B-41EA-9781-50343ECE072A}" type="presParOf" srcId="{22D4E1D8-2BFF-4BA2-807A-E3FA3BC65C0B}" destId="{91842A95-7492-4944-BEB1-04D74C784058}" srcOrd="5" destOrd="0" presId="urn:microsoft.com/office/officeart/2005/8/layout/radial5"/>
    <dgm:cxn modelId="{1BA3CBAD-08A7-495C-9D8A-75131BB96F1B}" type="presParOf" srcId="{91842A95-7492-4944-BEB1-04D74C784058}" destId="{1BEE5C21-DCCB-480D-8891-48E8E130E33D}" srcOrd="0" destOrd="0" presId="urn:microsoft.com/office/officeart/2005/8/layout/radial5"/>
    <dgm:cxn modelId="{20EFEF9B-680D-4F18-8DE0-1B3C9656A767}" type="presParOf" srcId="{22D4E1D8-2BFF-4BA2-807A-E3FA3BC65C0B}" destId="{D8806BDE-7C45-47CA-A65E-D97B08BBABBA}" srcOrd="6" destOrd="0" presId="urn:microsoft.com/office/officeart/2005/8/layout/radial5"/>
    <dgm:cxn modelId="{920F322C-C6FB-4972-B4B9-3EA25C6F4AEA}" type="presParOf" srcId="{22D4E1D8-2BFF-4BA2-807A-E3FA3BC65C0B}" destId="{3D452B89-3E85-4941-9F32-C66C25D214D8}" srcOrd="7" destOrd="0" presId="urn:microsoft.com/office/officeart/2005/8/layout/radial5"/>
    <dgm:cxn modelId="{CAFA6F98-4732-4605-9EAD-DAF859626180}" type="presParOf" srcId="{3D452B89-3E85-4941-9F32-C66C25D214D8}" destId="{9092515F-3538-4CBC-8018-00B8A4C520C6}" srcOrd="0" destOrd="0" presId="urn:microsoft.com/office/officeart/2005/8/layout/radial5"/>
    <dgm:cxn modelId="{11741349-67C8-4C38-A5FC-2DF123399B17}" type="presParOf" srcId="{22D4E1D8-2BFF-4BA2-807A-E3FA3BC65C0B}" destId="{F6040F30-4A6E-4C36-B991-1F504EF6990A}" srcOrd="8" destOrd="0" presId="urn:microsoft.com/office/officeart/2005/8/layout/radial5"/>
    <dgm:cxn modelId="{8E9C45D6-1516-4E93-8AD4-36DE52D6F9B6}" type="presParOf" srcId="{22D4E1D8-2BFF-4BA2-807A-E3FA3BC65C0B}" destId="{9946F030-0425-41E3-AE23-ADC2678B54A6}" srcOrd="9" destOrd="0" presId="urn:microsoft.com/office/officeart/2005/8/layout/radial5"/>
    <dgm:cxn modelId="{A64CF155-E16E-48AC-A556-232995646612}" type="presParOf" srcId="{9946F030-0425-41E3-AE23-ADC2678B54A6}" destId="{8552EA8C-1245-4B0C-AA73-F48B06293B7A}" srcOrd="0" destOrd="0" presId="urn:microsoft.com/office/officeart/2005/8/layout/radial5"/>
    <dgm:cxn modelId="{8FEDADA1-52DD-49E9-ACC8-D5D83DB031A5}" type="presParOf" srcId="{22D4E1D8-2BFF-4BA2-807A-E3FA3BC65C0B}" destId="{1251830F-1DCF-49AC-81E0-949978632FB7}" srcOrd="10" destOrd="0" presId="urn:microsoft.com/office/officeart/2005/8/layout/radial5"/>
    <dgm:cxn modelId="{E5CA4012-80AC-45F1-ACF1-2B37491B1ADD}" type="presParOf" srcId="{22D4E1D8-2BFF-4BA2-807A-E3FA3BC65C0B}" destId="{97B325BE-FFFF-4C5F-BA62-8D8E5CE6541D}" srcOrd="11" destOrd="0" presId="urn:microsoft.com/office/officeart/2005/8/layout/radial5"/>
    <dgm:cxn modelId="{5128194C-BEA8-47F8-B4D9-0996EADB9D36}" type="presParOf" srcId="{97B325BE-FFFF-4C5F-BA62-8D8E5CE6541D}" destId="{4B55CC75-CD4E-4A91-A0AA-5EDC7FB54511}" srcOrd="0" destOrd="0" presId="urn:microsoft.com/office/officeart/2005/8/layout/radial5"/>
    <dgm:cxn modelId="{7AFEF264-A299-476E-989C-88BADF0C4806}" type="presParOf" srcId="{22D4E1D8-2BFF-4BA2-807A-E3FA3BC65C0B}" destId="{42EF0D8D-FC1B-4741-AB06-AFC1931A4B7C}" srcOrd="12" destOrd="0" presId="urn:microsoft.com/office/officeart/2005/8/layout/radial5"/>
    <dgm:cxn modelId="{6E102F31-7622-4615-BCAD-404F8384DC57}" type="presParOf" srcId="{22D4E1D8-2BFF-4BA2-807A-E3FA3BC65C0B}" destId="{44E6C7F5-4ACB-4A93-AD29-FC2A7A94B138}" srcOrd="13" destOrd="0" presId="urn:microsoft.com/office/officeart/2005/8/layout/radial5"/>
    <dgm:cxn modelId="{E16FE432-E677-42C0-82BF-CAE7FE9692E2}" type="presParOf" srcId="{44E6C7F5-4ACB-4A93-AD29-FC2A7A94B138}" destId="{E72973E2-B840-4537-956F-0FE947B09443}" srcOrd="0" destOrd="0" presId="urn:microsoft.com/office/officeart/2005/8/layout/radial5"/>
    <dgm:cxn modelId="{6B6FA589-68FD-42A2-B999-857E2C1E570D}" type="presParOf" srcId="{22D4E1D8-2BFF-4BA2-807A-E3FA3BC65C0B}" destId="{3ADE268D-645A-44CF-8A2C-C7E66B851DC3}" srcOrd="14" destOrd="0" presId="urn:microsoft.com/office/officeart/2005/8/layout/radial5"/>
    <dgm:cxn modelId="{FC3BFB5D-1C83-4FAF-9A82-5630AD82B20B}" type="presParOf" srcId="{22D4E1D8-2BFF-4BA2-807A-E3FA3BC65C0B}" destId="{AFC6E9D7-6FDD-45C7-A770-9990C4A55F33}" srcOrd="15" destOrd="0" presId="urn:microsoft.com/office/officeart/2005/8/layout/radial5"/>
    <dgm:cxn modelId="{815FBD33-94E2-45EA-B4FC-60E75FA43D45}" type="presParOf" srcId="{AFC6E9D7-6FDD-45C7-A770-9990C4A55F33}" destId="{CC939C89-DE66-49A4-9BDE-1AAAFFBA5573}" srcOrd="0" destOrd="0" presId="urn:microsoft.com/office/officeart/2005/8/layout/radial5"/>
    <dgm:cxn modelId="{32D3D065-A309-4C1A-9B07-0ACB55F71F98}" type="presParOf" srcId="{22D4E1D8-2BFF-4BA2-807A-E3FA3BC65C0B}" destId="{E0421CE9-2D58-424D-9A9B-2F086EB7DD64}" srcOrd="16" destOrd="0" presId="urn:microsoft.com/office/officeart/2005/8/layout/radial5"/>
    <dgm:cxn modelId="{95DE490A-DBDD-4167-936E-1AA980A8B26D}" type="presParOf" srcId="{22D4E1D8-2BFF-4BA2-807A-E3FA3BC65C0B}" destId="{D45E9D18-F938-442B-9D90-179110804BEF}" srcOrd="17" destOrd="0" presId="urn:microsoft.com/office/officeart/2005/8/layout/radial5"/>
    <dgm:cxn modelId="{3672DAD2-0714-4A93-A493-E446CC35C882}" type="presParOf" srcId="{D45E9D18-F938-442B-9D90-179110804BEF}" destId="{7A6E94E0-7AA8-4571-87C4-C174BA8E4484}" srcOrd="0" destOrd="0" presId="urn:microsoft.com/office/officeart/2005/8/layout/radial5"/>
    <dgm:cxn modelId="{7D8A810A-4B05-4AF3-A632-5BD9BA538059}" type="presParOf" srcId="{22D4E1D8-2BFF-4BA2-807A-E3FA3BC65C0B}" destId="{20B8873E-1259-4902-BE97-B425B3A58382}" srcOrd="18" destOrd="0" presId="urn:microsoft.com/office/officeart/2005/8/layout/radial5"/>
  </dgm:cxnLst>
  <dgm:bg/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8A7CC62-4853-4C81-ACD3-84B819E76789}" type="doc">
      <dgm:prSet loTypeId="urn:microsoft.com/office/officeart/2005/8/layout/hList7" loCatId="process" qsTypeId="urn:microsoft.com/office/officeart/2005/8/quickstyle/simple1" qsCatId="simple" csTypeId="urn:microsoft.com/office/officeart/2005/8/colors/accent1_1" csCatId="accent1" phldr="1"/>
      <dgm:spPr/>
    </dgm:pt>
    <dgm:pt modelId="{2D071519-8D63-4A95-9D92-CDF189FC98B6}">
      <dgm:prSet phldrT="[Text]" custT="1"/>
      <dgm:spPr/>
      <dgm:t>
        <a:bodyPr/>
        <a:lstStyle/>
        <a:p>
          <a:r>
            <a:rPr lang="en-US" sz="2200" dirty="0" err="1" smtClean="0"/>
            <a:t>Magento</a:t>
          </a:r>
          <a:endParaRPr lang="en-US" sz="2200" dirty="0" smtClean="0"/>
        </a:p>
      </dgm:t>
    </dgm:pt>
    <dgm:pt modelId="{C5CB64FE-D2BF-4815-82E3-265679CA4479}" type="parTrans" cxnId="{780E3A34-C6CC-4674-8252-836EA19B07B2}">
      <dgm:prSet/>
      <dgm:spPr/>
      <dgm:t>
        <a:bodyPr/>
        <a:lstStyle/>
        <a:p>
          <a:endParaRPr lang="en-US"/>
        </a:p>
      </dgm:t>
    </dgm:pt>
    <dgm:pt modelId="{A8EBC1D9-060D-41B1-937D-0BAFFA824FEF}" type="sibTrans" cxnId="{780E3A34-C6CC-4674-8252-836EA19B07B2}">
      <dgm:prSet/>
      <dgm:spPr/>
      <dgm:t>
        <a:bodyPr/>
        <a:lstStyle/>
        <a:p>
          <a:endParaRPr lang="en-US"/>
        </a:p>
      </dgm:t>
    </dgm:pt>
    <dgm:pt modelId="{B84CE128-F668-4904-A947-E9F1686951CB}">
      <dgm:prSet phldrT="[Text]" custT="1"/>
      <dgm:spPr/>
      <dgm:t>
        <a:bodyPr/>
        <a:lstStyle/>
        <a:p>
          <a:r>
            <a:rPr lang="en-US" sz="2200" dirty="0" err="1" smtClean="0"/>
            <a:t>Drupal</a:t>
          </a:r>
          <a:endParaRPr lang="en-US" sz="2200" dirty="0"/>
        </a:p>
      </dgm:t>
    </dgm:pt>
    <dgm:pt modelId="{1F9AFAEB-ED3D-42F5-A8BD-AF68A04CC6A9}" type="parTrans" cxnId="{55B8C068-DCE5-4E5C-8900-BC1BC5104D2E}">
      <dgm:prSet/>
      <dgm:spPr/>
      <dgm:t>
        <a:bodyPr/>
        <a:lstStyle/>
        <a:p>
          <a:endParaRPr lang="en-US"/>
        </a:p>
      </dgm:t>
    </dgm:pt>
    <dgm:pt modelId="{3928A18A-A5FD-4FD0-87CC-37F21C6F9461}" type="sibTrans" cxnId="{55B8C068-DCE5-4E5C-8900-BC1BC5104D2E}">
      <dgm:prSet/>
      <dgm:spPr/>
      <dgm:t>
        <a:bodyPr/>
        <a:lstStyle/>
        <a:p>
          <a:endParaRPr lang="en-US"/>
        </a:p>
      </dgm:t>
    </dgm:pt>
    <dgm:pt modelId="{B203C13A-AE9E-49AA-AA04-82ECC7EE5892}">
      <dgm:prSet phldrT="[Text]" custT="1"/>
      <dgm:spPr/>
      <dgm:t>
        <a:bodyPr/>
        <a:lstStyle/>
        <a:p>
          <a:r>
            <a:rPr lang="en-US" sz="2200" dirty="0" err="1" smtClean="0"/>
            <a:t>Wordpress</a:t>
          </a:r>
          <a:endParaRPr lang="en-US" sz="2200" dirty="0" smtClean="0"/>
        </a:p>
      </dgm:t>
    </dgm:pt>
    <dgm:pt modelId="{B634B5DB-FFFE-413A-8263-EC77C900476A}" type="parTrans" cxnId="{03571130-0397-4D6B-95EF-F548090712CA}">
      <dgm:prSet/>
      <dgm:spPr/>
      <dgm:t>
        <a:bodyPr/>
        <a:lstStyle/>
        <a:p>
          <a:endParaRPr lang="en-US"/>
        </a:p>
      </dgm:t>
    </dgm:pt>
    <dgm:pt modelId="{988A2930-BEC0-4DE1-A7D6-B5C111ADBD20}" type="sibTrans" cxnId="{03571130-0397-4D6B-95EF-F548090712CA}">
      <dgm:prSet/>
      <dgm:spPr/>
      <dgm:t>
        <a:bodyPr/>
        <a:lstStyle/>
        <a:p>
          <a:endParaRPr lang="en-US"/>
        </a:p>
      </dgm:t>
    </dgm:pt>
    <dgm:pt modelId="{891B2BB9-A297-45BA-882D-B88F1BC3778B}">
      <dgm:prSet phldrT="[Text]" custT="1"/>
      <dgm:spPr/>
      <dgm:t>
        <a:bodyPr/>
        <a:lstStyle/>
        <a:p>
          <a:r>
            <a:rPr lang="en-US" sz="2200" dirty="0" err="1" smtClean="0"/>
            <a:t>Joomla</a:t>
          </a:r>
          <a:endParaRPr lang="en-US" sz="2200" dirty="0"/>
        </a:p>
      </dgm:t>
    </dgm:pt>
    <dgm:pt modelId="{39C92E1B-6FA8-4EEA-90CC-7CBEE76BB0A0}" type="parTrans" cxnId="{846B035F-8B54-466A-8790-6F65853A50DA}">
      <dgm:prSet/>
      <dgm:spPr/>
      <dgm:t>
        <a:bodyPr/>
        <a:lstStyle/>
        <a:p>
          <a:endParaRPr lang="en-US"/>
        </a:p>
      </dgm:t>
    </dgm:pt>
    <dgm:pt modelId="{9D5BDA0E-ADF1-45EA-8470-231E98E8B07E}" type="sibTrans" cxnId="{846B035F-8B54-466A-8790-6F65853A50DA}">
      <dgm:prSet/>
      <dgm:spPr/>
      <dgm:t>
        <a:bodyPr/>
        <a:lstStyle/>
        <a:p>
          <a:endParaRPr lang="en-US"/>
        </a:p>
      </dgm:t>
    </dgm:pt>
    <dgm:pt modelId="{B7876185-20E3-433A-BD88-575C5500EA4C}">
      <dgm:prSet phldrT="[Text]" custT="1"/>
      <dgm:spPr/>
      <dgm:t>
        <a:bodyPr/>
        <a:lstStyle/>
        <a:p>
          <a:r>
            <a:rPr lang="en-US" sz="1100" dirty="0" smtClean="0">
              <a:solidFill>
                <a:srgbClr val="00B050"/>
              </a:solidFill>
            </a:rPr>
            <a:t>Ideal for Ecommerce</a:t>
          </a:r>
        </a:p>
      </dgm:t>
    </dgm:pt>
    <dgm:pt modelId="{38C52069-9025-4225-96F8-F5714B1D70E7}" type="parTrans" cxnId="{DD18C489-1664-4228-9251-87606BED7344}">
      <dgm:prSet/>
      <dgm:spPr/>
      <dgm:t>
        <a:bodyPr/>
        <a:lstStyle/>
        <a:p>
          <a:endParaRPr lang="en-US"/>
        </a:p>
      </dgm:t>
    </dgm:pt>
    <dgm:pt modelId="{C72B52F7-D206-49A9-9611-17AA4090054D}" type="sibTrans" cxnId="{DD18C489-1664-4228-9251-87606BED7344}">
      <dgm:prSet/>
      <dgm:spPr/>
      <dgm:t>
        <a:bodyPr/>
        <a:lstStyle/>
        <a:p>
          <a:endParaRPr lang="en-US"/>
        </a:p>
      </dgm:t>
    </dgm:pt>
    <dgm:pt modelId="{1F4CEB2A-39EA-4A2F-986B-764AD4004BD4}">
      <dgm:prSet phldrT="[Text]" custT="1"/>
      <dgm:spPr/>
      <dgm:t>
        <a:bodyPr/>
        <a:lstStyle/>
        <a:p>
          <a:r>
            <a:rPr lang="en-US" sz="1100" dirty="0" smtClean="0">
              <a:solidFill>
                <a:srgbClr val="00B050"/>
              </a:solidFill>
            </a:rPr>
            <a:t>User Friendly Administration</a:t>
          </a:r>
        </a:p>
      </dgm:t>
    </dgm:pt>
    <dgm:pt modelId="{4996B285-A25E-4148-968D-59D428C6FA97}" type="parTrans" cxnId="{CE18BCCA-7B03-48DE-8A22-D31268AC26CF}">
      <dgm:prSet/>
      <dgm:spPr/>
      <dgm:t>
        <a:bodyPr/>
        <a:lstStyle/>
        <a:p>
          <a:endParaRPr lang="en-US"/>
        </a:p>
      </dgm:t>
    </dgm:pt>
    <dgm:pt modelId="{A861421A-9A96-49E4-B98A-AC7C1FE889DC}" type="sibTrans" cxnId="{CE18BCCA-7B03-48DE-8A22-D31268AC26CF}">
      <dgm:prSet/>
      <dgm:spPr/>
      <dgm:t>
        <a:bodyPr/>
        <a:lstStyle/>
        <a:p>
          <a:endParaRPr lang="en-US"/>
        </a:p>
      </dgm:t>
    </dgm:pt>
    <dgm:pt modelId="{0E9C40AA-8202-4940-BD06-3645C0007755}">
      <dgm:prSet phldrT="[Text]" custT="1"/>
      <dgm:spPr/>
      <dgm:t>
        <a:bodyPr/>
        <a:lstStyle/>
        <a:p>
          <a:r>
            <a:rPr lang="en-US" sz="1100" dirty="0" smtClean="0">
              <a:solidFill>
                <a:srgbClr val="00B050"/>
              </a:solidFill>
            </a:rPr>
            <a:t>MVC Framework </a:t>
          </a:r>
        </a:p>
      </dgm:t>
    </dgm:pt>
    <dgm:pt modelId="{F3F0CCA9-FF32-4A96-BD92-A3366A2F8AE2}" type="parTrans" cxnId="{6EC87B98-977C-49D5-B308-329BBF62EA7E}">
      <dgm:prSet/>
      <dgm:spPr/>
      <dgm:t>
        <a:bodyPr/>
        <a:lstStyle/>
        <a:p>
          <a:endParaRPr lang="en-US"/>
        </a:p>
      </dgm:t>
    </dgm:pt>
    <dgm:pt modelId="{2A19ACC7-97D8-4230-B0C1-0441B74A6E27}" type="sibTrans" cxnId="{6EC87B98-977C-49D5-B308-329BBF62EA7E}">
      <dgm:prSet/>
      <dgm:spPr/>
      <dgm:t>
        <a:bodyPr/>
        <a:lstStyle/>
        <a:p>
          <a:endParaRPr lang="en-US"/>
        </a:p>
      </dgm:t>
    </dgm:pt>
    <dgm:pt modelId="{DEA3A312-686E-42AD-9947-E598B754CEEB}">
      <dgm:prSet phldrT="[Text]" custT="1"/>
      <dgm:spPr/>
      <dgm:t>
        <a:bodyPr/>
        <a:lstStyle/>
        <a:p>
          <a:r>
            <a:rPr lang="en-US" sz="1100" dirty="0" smtClean="0">
              <a:solidFill>
                <a:srgbClr val="00B050"/>
              </a:solidFill>
            </a:rPr>
            <a:t>Ample Web 2.0 Plug-ins.</a:t>
          </a:r>
        </a:p>
      </dgm:t>
    </dgm:pt>
    <dgm:pt modelId="{439AC329-0CC6-4688-BC20-8D1CB86115B7}" type="parTrans" cxnId="{D0E25B89-E4A0-4B3A-981C-4D5464820318}">
      <dgm:prSet/>
      <dgm:spPr/>
      <dgm:t>
        <a:bodyPr/>
        <a:lstStyle/>
        <a:p>
          <a:endParaRPr lang="en-US"/>
        </a:p>
      </dgm:t>
    </dgm:pt>
    <dgm:pt modelId="{6C68174D-CDB4-4284-9388-C244259E874A}" type="sibTrans" cxnId="{D0E25B89-E4A0-4B3A-981C-4D5464820318}">
      <dgm:prSet/>
      <dgm:spPr/>
      <dgm:t>
        <a:bodyPr/>
        <a:lstStyle/>
        <a:p>
          <a:endParaRPr lang="en-US"/>
        </a:p>
      </dgm:t>
    </dgm:pt>
    <dgm:pt modelId="{1222638F-AF0F-4FFD-A842-96525775BC3D}">
      <dgm:prSet phldrT="[Text]" custT="1"/>
      <dgm:spPr/>
      <dgm:t>
        <a:bodyPr/>
        <a:lstStyle/>
        <a:p>
          <a:r>
            <a:rPr lang="en-US" sz="1100" dirty="0" smtClean="0">
              <a:solidFill>
                <a:srgbClr val="00B050"/>
              </a:solidFill>
            </a:rPr>
            <a:t>Ideal for  Combination CMS &amp; Ecommerce  Websites</a:t>
          </a:r>
          <a:endParaRPr lang="en-US" sz="1100" dirty="0">
            <a:solidFill>
              <a:srgbClr val="00B050"/>
            </a:solidFill>
          </a:endParaRPr>
        </a:p>
      </dgm:t>
    </dgm:pt>
    <dgm:pt modelId="{27345183-AB51-4014-9C9B-B460DC56844A}" type="parTrans" cxnId="{B32BDC1C-D44C-4812-BD43-75C34B6146AE}">
      <dgm:prSet/>
      <dgm:spPr/>
      <dgm:t>
        <a:bodyPr/>
        <a:lstStyle/>
        <a:p>
          <a:endParaRPr lang="en-US"/>
        </a:p>
      </dgm:t>
    </dgm:pt>
    <dgm:pt modelId="{4B65E0E2-0B94-4C0D-9389-1532250627E5}" type="sibTrans" cxnId="{B32BDC1C-D44C-4812-BD43-75C34B6146AE}">
      <dgm:prSet/>
      <dgm:spPr/>
      <dgm:t>
        <a:bodyPr/>
        <a:lstStyle/>
        <a:p>
          <a:endParaRPr lang="en-US"/>
        </a:p>
      </dgm:t>
    </dgm:pt>
    <dgm:pt modelId="{2EF9EA68-0A76-453C-9513-7E9F6DC3F80C}">
      <dgm:prSet phldrT="[Text]" custT="1"/>
      <dgm:spPr/>
      <dgm:t>
        <a:bodyPr/>
        <a:lstStyle/>
        <a:p>
          <a:r>
            <a:rPr lang="en-US" sz="1100" dirty="0" smtClean="0">
              <a:solidFill>
                <a:srgbClr val="00B050"/>
              </a:solidFill>
            </a:rPr>
            <a:t> Ample Web 2.0 Plugs available</a:t>
          </a:r>
          <a:endParaRPr lang="en-US" sz="1100" dirty="0">
            <a:solidFill>
              <a:srgbClr val="00B050"/>
            </a:solidFill>
          </a:endParaRPr>
        </a:p>
      </dgm:t>
    </dgm:pt>
    <dgm:pt modelId="{DAFBFF5A-38B1-4EF1-9F67-628343D98202}" type="parTrans" cxnId="{D11ABB0E-54D3-4586-9848-47DE32544E38}">
      <dgm:prSet/>
      <dgm:spPr/>
      <dgm:t>
        <a:bodyPr/>
        <a:lstStyle/>
        <a:p>
          <a:endParaRPr lang="en-US"/>
        </a:p>
      </dgm:t>
    </dgm:pt>
    <dgm:pt modelId="{7F5E16E7-5323-43B4-94F2-9688223AF01C}" type="sibTrans" cxnId="{D11ABB0E-54D3-4586-9848-47DE32544E38}">
      <dgm:prSet/>
      <dgm:spPr/>
      <dgm:t>
        <a:bodyPr/>
        <a:lstStyle/>
        <a:p>
          <a:endParaRPr lang="en-US"/>
        </a:p>
      </dgm:t>
    </dgm:pt>
    <dgm:pt modelId="{D28B104C-4DD5-418E-8881-86317CD6DD90}">
      <dgm:prSet phldrT="[Text]" custT="1"/>
      <dgm:spPr/>
      <dgm:t>
        <a:bodyPr/>
        <a:lstStyle/>
        <a:p>
          <a:r>
            <a:rPr lang="en-US" sz="1100" dirty="0" smtClean="0">
              <a:solidFill>
                <a:srgbClr val="FF0000"/>
              </a:solidFill>
            </a:rPr>
            <a:t> Not so easy Admin UI </a:t>
          </a:r>
          <a:endParaRPr lang="en-US" sz="1100" dirty="0">
            <a:solidFill>
              <a:srgbClr val="FF0000"/>
            </a:solidFill>
          </a:endParaRPr>
        </a:p>
      </dgm:t>
    </dgm:pt>
    <dgm:pt modelId="{DE5445EB-F581-48FB-9861-85BA86262819}" type="parTrans" cxnId="{3B312FE8-F0DE-454D-A7A0-C6CBE7CEED96}">
      <dgm:prSet/>
      <dgm:spPr/>
    </dgm:pt>
    <dgm:pt modelId="{2FAF8A71-9615-4376-BB6B-B9EE21437838}" type="sibTrans" cxnId="{3B312FE8-F0DE-454D-A7A0-C6CBE7CEED96}">
      <dgm:prSet/>
      <dgm:spPr/>
    </dgm:pt>
    <dgm:pt modelId="{8A0F0329-4900-4B2E-A907-22DC9A5115CC}">
      <dgm:prSet phldrT="[Text]" custT="1"/>
      <dgm:spPr/>
      <dgm:t>
        <a:bodyPr/>
        <a:lstStyle/>
        <a:p>
          <a:r>
            <a:rPr lang="en-US" sz="1100" dirty="0" smtClean="0">
              <a:solidFill>
                <a:srgbClr val="00B050"/>
              </a:solidFill>
            </a:rPr>
            <a:t>Ideal for Blogs and Corporate Websites</a:t>
          </a:r>
        </a:p>
      </dgm:t>
    </dgm:pt>
    <dgm:pt modelId="{9AB51CAF-C681-48BC-A169-9BD23E8C4D79}" type="parTrans" cxnId="{F3E698EF-7336-4934-9027-3F3474351C3D}">
      <dgm:prSet/>
      <dgm:spPr/>
    </dgm:pt>
    <dgm:pt modelId="{AD763BFA-C8D8-4B88-AE29-CD5935BF20C7}" type="sibTrans" cxnId="{F3E698EF-7336-4934-9027-3F3474351C3D}">
      <dgm:prSet/>
      <dgm:spPr/>
    </dgm:pt>
    <dgm:pt modelId="{B7AE37C6-BD39-4C7B-B26C-5937FBC8EE40}">
      <dgm:prSet phldrT="[Text]" custT="1"/>
      <dgm:spPr/>
      <dgm:t>
        <a:bodyPr/>
        <a:lstStyle/>
        <a:p>
          <a:r>
            <a:rPr lang="en-US" sz="1100" dirty="0" smtClean="0">
              <a:solidFill>
                <a:srgbClr val="00B050"/>
              </a:solidFill>
            </a:rPr>
            <a:t>Loads of Plug-ins available</a:t>
          </a:r>
        </a:p>
      </dgm:t>
    </dgm:pt>
    <dgm:pt modelId="{717C17D8-A574-41D9-A9BA-5B073DD45E56}" type="parTrans" cxnId="{D6AEB418-B225-49C0-AA27-D254E5E14760}">
      <dgm:prSet/>
      <dgm:spPr/>
    </dgm:pt>
    <dgm:pt modelId="{509E3A8C-5B53-4F17-A81D-F49B2EFD2D81}" type="sibTrans" cxnId="{D6AEB418-B225-49C0-AA27-D254E5E14760}">
      <dgm:prSet/>
      <dgm:spPr/>
    </dgm:pt>
    <dgm:pt modelId="{76A5585C-837B-4A08-939F-BB001CA68CB2}">
      <dgm:prSet phldrT="[Text]" custT="1"/>
      <dgm:spPr/>
      <dgm:t>
        <a:bodyPr/>
        <a:lstStyle/>
        <a:p>
          <a:r>
            <a:rPr lang="en-US" sz="1100" dirty="0" smtClean="0">
              <a:solidFill>
                <a:srgbClr val="00B050"/>
              </a:solidFill>
            </a:rPr>
            <a:t>Very user-friendly UI</a:t>
          </a:r>
        </a:p>
      </dgm:t>
    </dgm:pt>
    <dgm:pt modelId="{10E72A2E-9CCC-4F32-A0A2-BC12B82CAFB0}" type="parTrans" cxnId="{11D699CE-06AA-41FA-B76B-BF3F748F1FA9}">
      <dgm:prSet/>
      <dgm:spPr/>
    </dgm:pt>
    <dgm:pt modelId="{AE58A626-CAD0-4006-BB76-D87D2756F36E}" type="sibTrans" cxnId="{11D699CE-06AA-41FA-B76B-BF3F748F1FA9}">
      <dgm:prSet/>
      <dgm:spPr/>
    </dgm:pt>
    <dgm:pt modelId="{3B9631DA-00AD-4BC7-A33F-F928AC3260FD}">
      <dgm:prSet phldrT="[Text]" custT="1"/>
      <dgm:spPr/>
      <dgm:t>
        <a:bodyPr/>
        <a:lstStyle/>
        <a:p>
          <a:r>
            <a:rPr lang="en-US" sz="1100" dirty="0" smtClean="0">
              <a:solidFill>
                <a:srgbClr val="00B050"/>
              </a:solidFill>
            </a:rPr>
            <a:t> Ideal for Dummies!</a:t>
          </a:r>
        </a:p>
      </dgm:t>
    </dgm:pt>
    <dgm:pt modelId="{6E371360-ED90-4142-93FB-9B020D0E06D5}" type="parTrans" cxnId="{01633D49-6BDA-4E00-8F04-C94C77753A71}">
      <dgm:prSet/>
      <dgm:spPr/>
    </dgm:pt>
    <dgm:pt modelId="{6D90B8F1-FBF8-49F3-95E7-25B7211EB438}" type="sibTrans" cxnId="{01633D49-6BDA-4E00-8F04-C94C77753A71}">
      <dgm:prSet/>
      <dgm:spPr/>
    </dgm:pt>
    <dgm:pt modelId="{92AE3582-FCC8-42FA-A8E6-E12733225024}">
      <dgm:prSet phldrT="[Text]" custT="1"/>
      <dgm:spPr/>
      <dgm:t>
        <a:bodyPr/>
        <a:lstStyle/>
        <a:p>
          <a:r>
            <a:rPr lang="en-US" sz="1100" dirty="0" smtClean="0">
              <a:solidFill>
                <a:srgbClr val="00B050"/>
              </a:solidFill>
            </a:rPr>
            <a:t>Ideal for Multi-purpose Sites – Ecommerce+ CMS+ Community</a:t>
          </a:r>
          <a:endParaRPr lang="en-US" sz="1100" dirty="0">
            <a:solidFill>
              <a:srgbClr val="00B050"/>
            </a:solidFill>
          </a:endParaRPr>
        </a:p>
      </dgm:t>
    </dgm:pt>
    <dgm:pt modelId="{0029C00B-B316-45E8-AF42-DD08931AF4B0}" type="parTrans" cxnId="{31C217DF-BD64-40A5-B12A-34588105A2EA}">
      <dgm:prSet/>
      <dgm:spPr/>
    </dgm:pt>
    <dgm:pt modelId="{F58CB5D9-418C-4A72-B040-EC59B20D0538}" type="sibTrans" cxnId="{31C217DF-BD64-40A5-B12A-34588105A2EA}">
      <dgm:prSet/>
      <dgm:spPr/>
    </dgm:pt>
    <dgm:pt modelId="{2820AE9D-D229-4D02-BA4B-59B93A418FC7}">
      <dgm:prSet phldrT="[Text]" custT="1"/>
      <dgm:spPr/>
      <dgm:t>
        <a:bodyPr/>
        <a:lstStyle/>
        <a:p>
          <a:r>
            <a:rPr lang="en-US" sz="1100" dirty="0" smtClean="0">
              <a:solidFill>
                <a:srgbClr val="00B050"/>
              </a:solidFill>
            </a:rPr>
            <a:t>  Extensive </a:t>
          </a:r>
          <a:r>
            <a:rPr lang="en-US" sz="1100" dirty="0" err="1" smtClean="0">
              <a:solidFill>
                <a:srgbClr val="00B050"/>
              </a:solidFill>
            </a:rPr>
            <a:t>Communit</a:t>
          </a:r>
          <a:r>
            <a:rPr lang="en-US" sz="1100" dirty="0" smtClean="0">
              <a:solidFill>
                <a:srgbClr val="00B050"/>
              </a:solidFill>
            </a:rPr>
            <a:t> and Resource Pool</a:t>
          </a:r>
          <a:endParaRPr lang="en-US" sz="1100" dirty="0">
            <a:solidFill>
              <a:srgbClr val="00B050"/>
            </a:solidFill>
          </a:endParaRPr>
        </a:p>
      </dgm:t>
    </dgm:pt>
    <dgm:pt modelId="{D46A0D17-49E3-409D-B724-7455CC3AE1F2}" type="parTrans" cxnId="{8DDA7068-DDA1-4F87-AB25-96CB36EBEC96}">
      <dgm:prSet/>
      <dgm:spPr/>
    </dgm:pt>
    <dgm:pt modelId="{8C8721B2-71AA-43B2-B5F7-83E738C43427}" type="sibTrans" cxnId="{8DDA7068-DDA1-4F87-AB25-96CB36EBEC96}">
      <dgm:prSet/>
      <dgm:spPr/>
    </dgm:pt>
    <dgm:pt modelId="{0E6BDE92-52AD-4C2B-84D3-6BDBA4010DC3}">
      <dgm:prSet phldrT="[Text]" custT="1"/>
      <dgm:spPr/>
      <dgm:t>
        <a:bodyPr/>
        <a:lstStyle/>
        <a:p>
          <a:r>
            <a:rPr lang="en-US" sz="1100" dirty="0" smtClean="0"/>
            <a:t> </a:t>
          </a:r>
          <a:r>
            <a:rPr lang="en-US" sz="1100" dirty="0" smtClean="0">
              <a:solidFill>
                <a:srgbClr val="FF0000"/>
              </a:solidFill>
            </a:rPr>
            <a:t>To many choices- Overload!</a:t>
          </a:r>
        </a:p>
        <a:p>
          <a:endParaRPr lang="en-US" sz="1000" dirty="0"/>
        </a:p>
      </dgm:t>
    </dgm:pt>
    <dgm:pt modelId="{1420C8F2-2A20-4B5F-BF79-1F1B6A3E8823}" type="parTrans" cxnId="{B5983D72-7977-429D-9D78-A4BDB77BCA84}">
      <dgm:prSet/>
      <dgm:spPr/>
    </dgm:pt>
    <dgm:pt modelId="{5693C61C-B1E1-48F7-83BF-2E2DA0CDB795}" type="sibTrans" cxnId="{B5983D72-7977-429D-9D78-A4BDB77BCA84}">
      <dgm:prSet/>
      <dgm:spPr/>
    </dgm:pt>
    <dgm:pt modelId="{FE998D4E-81FF-4ED5-8A86-3B3DB1F11021}">
      <dgm:prSet phldrT="[Text]" custT="1"/>
      <dgm:spPr/>
      <dgm:t>
        <a:bodyPr/>
        <a:lstStyle/>
        <a:p>
          <a:r>
            <a:rPr lang="en-US" sz="1100" dirty="0" smtClean="0">
              <a:solidFill>
                <a:srgbClr val="00B050"/>
              </a:solidFill>
            </a:rPr>
            <a:t> Advantages of being an Old Platform</a:t>
          </a:r>
          <a:endParaRPr lang="en-US" sz="1100" dirty="0">
            <a:solidFill>
              <a:srgbClr val="00B050"/>
            </a:solidFill>
          </a:endParaRPr>
        </a:p>
      </dgm:t>
    </dgm:pt>
    <dgm:pt modelId="{23FAA610-952D-4A74-863F-8572AFA92FDC}" type="parTrans" cxnId="{CB186B16-79B1-4092-9B50-E585E022C3D2}">
      <dgm:prSet/>
      <dgm:spPr/>
    </dgm:pt>
    <dgm:pt modelId="{9E75567B-811F-4A47-96CB-1FAA8CD5AADF}" type="sibTrans" cxnId="{CB186B16-79B1-4092-9B50-E585E022C3D2}">
      <dgm:prSet/>
      <dgm:spPr/>
    </dgm:pt>
    <dgm:pt modelId="{56C1891B-0927-46C0-A530-4B37A50F745F}">
      <dgm:prSet phldrT="[Text]" custT="1"/>
      <dgm:spPr/>
      <dgm:t>
        <a:bodyPr/>
        <a:lstStyle/>
        <a:p>
          <a:r>
            <a:rPr lang="en-US" sz="1100" dirty="0" smtClean="0"/>
            <a:t> </a:t>
          </a:r>
          <a:r>
            <a:rPr lang="en-US" sz="1100" dirty="0" smtClean="0">
              <a:solidFill>
                <a:srgbClr val="FF0000"/>
              </a:solidFill>
            </a:rPr>
            <a:t>Themes usually similar looking</a:t>
          </a:r>
        </a:p>
      </dgm:t>
    </dgm:pt>
    <dgm:pt modelId="{2AEC1D01-0EA3-4F8A-90C9-D4386EA4F04D}" type="parTrans" cxnId="{678B7104-AA6C-4311-ABC2-7F7F1821BF17}">
      <dgm:prSet/>
      <dgm:spPr/>
    </dgm:pt>
    <dgm:pt modelId="{42AE5251-819B-4362-B7B8-6BAB9BB6D926}" type="sibTrans" cxnId="{678B7104-AA6C-4311-ABC2-7F7F1821BF17}">
      <dgm:prSet/>
      <dgm:spPr/>
    </dgm:pt>
    <dgm:pt modelId="{45399AC1-A791-4D2E-9B9B-3A8584C21E0C}">
      <dgm:prSet phldrT="[Text]" custT="1"/>
      <dgm:spPr/>
      <dgm:t>
        <a:bodyPr/>
        <a:lstStyle/>
        <a:p>
          <a:r>
            <a:rPr lang="en-US" sz="1100" dirty="0" smtClean="0">
              <a:solidFill>
                <a:srgbClr val="00B050"/>
              </a:solidFill>
            </a:rPr>
            <a:t> </a:t>
          </a:r>
          <a:r>
            <a:rPr lang="en-US" sz="1100" dirty="0" err="1" smtClean="0">
              <a:solidFill>
                <a:srgbClr val="00B050"/>
              </a:solidFill>
            </a:rPr>
            <a:t>Mutli</a:t>
          </a:r>
          <a:r>
            <a:rPr lang="en-US" sz="1100" dirty="0" smtClean="0">
              <a:solidFill>
                <a:srgbClr val="00B050"/>
              </a:solidFill>
            </a:rPr>
            <a:t>-store Needs</a:t>
          </a:r>
        </a:p>
      </dgm:t>
    </dgm:pt>
    <dgm:pt modelId="{07277D1B-64CB-4AC0-9E48-3153DF996F2F}" type="parTrans" cxnId="{448BDEAA-A8C0-4EF0-9D76-A35AC2B0D1BD}">
      <dgm:prSet/>
      <dgm:spPr/>
    </dgm:pt>
    <dgm:pt modelId="{923C8499-AFE9-4456-B19A-E3B62BE440CC}" type="sibTrans" cxnId="{448BDEAA-A8C0-4EF0-9D76-A35AC2B0D1BD}">
      <dgm:prSet/>
      <dgm:spPr/>
    </dgm:pt>
    <dgm:pt modelId="{C43439ED-5EDD-4362-8CF9-DB0D7F9F4E9D}">
      <dgm:prSet phldrT="[Text]" custT="1"/>
      <dgm:spPr/>
      <dgm:t>
        <a:bodyPr/>
        <a:lstStyle/>
        <a:p>
          <a:r>
            <a:rPr lang="en-US" sz="1100" dirty="0" smtClean="0"/>
            <a:t> </a:t>
          </a:r>
          <a:r>
            <a:rPr lang="en-US" sz="1100" dirty="0" smtClean="0">
              <a:solidFill>
                <a:srgbClr val="FF0000"/>
              </a:solidFill>
            </a:rPr>
            <a:t>Thorough Understanding required  to manage</a:t>
          </a:r>
          <a:endParaRPr lang="en-US" sz="1100" dirty="0" smtClean="0">
            <a:solidFill>
              <a:srgbClr val="00B050"/>
            </a:solidFill>
          </a:endParaRPr>
        </a:p>
      </dgm:t>
    </dgm:pt>
    <dgm:pt modelId="{7F2A8E6D-8DEC-441C-8C27-C10A11875AF1}" type="parTrans" cxnId="{01351EA3-438E-4469-B288-511FD7F88F90}">
      <dgm:prSet/>
      <dgm:spPr/>
    </dgm:pt>
    <dgm:pt modelId="{9ADEB896-4F11-43F0-9513-2E36B2A44833}" type="sibTrans" cxnId="{01351EA3-438E-4469-B288-511FD7F88F90}">
      <dgm:prSet/>
      <dgm:spPr/>
    </dgm:pt>
    <dgm:pt modelId="{93687288-6598-46D0-8CB7-B5960DCAD936}" type="pres">
      <dgm:prSet presAssocID="{B8A7CC62-4853-4C81-ACD3-84B819E76789}" presName="Name0" presStyleCnt="0">
        <dgm:presLayoutVars>
          <dgm:dir/>
          <dgm:resizeHandles val="exact"/>
        </dgm:presLayoutVars>
      </dgm:prSet>
      <dgm:spPr/>
    </dgm:pt>
    <dgm:pt modelId="{8C49883C-7629-4F2E-8E9D-2F9A083492EB}" type="pres">
      <dgm:prSet presAssocID="{B8A7CC62-4853-4C81-ACD3-84B819E76789}" presName="fgShape" presStyleLbl="fgShp" presStyleIdx="0" presStyleCnt="1" custScaleX="89640" custScaleY="91490" custLinFactNeighborX="879" custLinFactNeighborY="43972"/>
      <dgm:spPr/>
    </dgm:pt>
    <dgm:pt modelId="{1D2A701C-79D3-47A3-8E05-78A02FA02058}" type="pres">
      <dgm:prSet presAssocID="{B8A7CC62-4853-4C81-ACD3-84B819E76789}" presName="linComp" presStyleCnt="0"/>
      <dgm:spPr/>
    </dgm:pt>
    <dgm:pt modelId="{B3F4D355-4993-40AF-A90A-87F96AF18E35}" type="pres">
      <dgm:prSet presAssocID="{2D071519-8D63-4A95-9D92-CDF189FC98B6}" presName="compNode" presStyleCnt="0"/>
      <dgm:spPr/>
    </dgm:pt>
    <dgm:pt modelId="{FE42A541-EF48-4474-8199-8CB537A45E81}" type="pres">
      <dgm:prSet presAssocID="{2D071519-8D63-4A95-9D92-CDF189FC98B6}" presName="bkgdShape" presStyleLbl="node1" presStyleIdx="0" presStyleCnt="4"/>
      <dgm:spPr/>
      <dgm:t>
        <a:bodyPr/>
        <a:lstStyle/>
        <a:p>
          <a:endParaRPr lang="en-US"/>
        </a:p>
      </dgm:t>
    </dgm:pt>
    <dgm:pt modelId="{EA1821A8-959F-4267-BBFC-E3090BDC2F0C}" type="pres">
      <dgm:prSet presAssocID="{2D071519-8D63-4A95-9D92-CDF189FC98B6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6B26DFE-CE8B-4D80-A006-48B467509BE1}" type="pres">
      <dgm:prSet presAssocID="{2D071519-8D63-4A95-9D92-CDF189FC98B6}" presName="invisiNode" presStyleLbl="node1" presStyleIdx="0" presStyleCnt="4"/>
      <dgm:spPr/>
    </dgm:pt>
    <dgm:pt modelId="{494B72D9-692A-48ED-916D-CCA9A4316AE0}" type="pres">
      <dgm:prSet presAssocID="{2D071519-8D63-4A95-9D92-CDF189FC98B6}" presName="imagNode" presStyleLbl="fgImgPlace1" presStyleIdx="0" presStyleCnt="4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32C455E4-71E8-4221-9AEA-58CBE8472549}" type="pres">
      <dgm:prSet presAssocID="{A8EBC1D9-060D-41B1-937D-0BAFFA824FEF}" presName="sibTrans" presStyleLbl="sibTrans2D1" presStyleIdx="0" presStyleCnt="0"/>
      <dgm:spPr/>
      <dgm:t>
        <a:bodyPr/>
        <a:lstStyle/>
        <a:p>
          <a:endParaRPr lang="en-US"/>
        </a:p>
      </dgm:t>
    </dgm:pt>
    <dgm:pt modelId="{3AAF2E92-6745-4D06-BF2C-561C34AD22C8}" type="pres">
      <dgm:prSet presAssocID="{B84CE128-F668-4904-A947-E9F1686951CB}" presName="compNode" presStyleCnt="0"/>
      <dgm:spPr/>
    </dgm:pt>
    <dgm:pt modelId="{7892CF89-CB39-4E30-84F0-F590CC65F488}" type="pres">
      <dgm:prSet presAssocID="{B84CE128-F668-4904-A947-E9F1686951CB}" presName="bkgdShape" presStyleLbl="node1" presStyleIdx="1" presStyleCnt="4"/>
      <dgm:spPr/>
      <dgm:t>
        <a:bodyPr/>
        <a:lstStyle/>
        <a:p>
          <a:endParaRPr lang="en-US"/>
        </a:p>
      </dgm:t>
    </dgm:pt>
    <dgm:pt modelId="{0743512C-22C4-4818-8134-F29225524B39}" type="pres">
      <dgm:prSet presAssocID="{B84CE128-F668-4904-A947-E9F1686951CB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C575A8D-7977-4330-828A-2F4EF3502187}" type="pres">
      <dgm:prSet presAssocID="{B84CE128-F668-4904-A947-E9F1686951CB}" presName="invisiNode" presStyleLbl="node1" presStyleIdx="1" presStyleCnt="4"/>
      <dgm:spPr/>
    </dgm:pt>
    <dgm:pt modelId="{8FBB42B7-9C0E-42AE-861C-CDF8102F203F}" type="pres">
      <dgm:prSet presAssocID="{B84CE128-F668-4904-A947-E9F1686951CB}" presName="imagNode" presStyleLbl="fgImgPlace1" presStyleIdx="1" presStyleCnt="4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2A4FAA35-9F8F-41F3-A78B-2EC9161E74B3}" type="pres">
      <dgm:prSet presAssocID="{3928A18A-A5FD-4FD0-87CC-37F21C6F9461}" presName="sibTrans" presStyleLbl="sibTrans2D1" presStyleIdx="0" presStyleCnt="0"/>
      <dgm:spPr/>
      <dgm:t>
        <a:bodyPr/>
        <a:lstStyle/>
        <a:p>
          <a:endParaRPr lang="en-US"/>
        </a:p>
      </dgm:t>
    </dgm:pt>
    <dgm:pt modelId="{7E2D974F-6813-4647-A80F-85A968A7D32A}" type="pres">
      <dgm:prSet presAssocID="{B203C13A-AE9E-49AA-AA04-82ECC7EE5892}" presName="compNode" presStyleCnt="0"/>
      <dgm:spPr/>
    </dgm:pt>
    <dgm:pt modelId="{380370FD-EFA4-499D-8802-DFD513D1AA41}" type="pres">
      <dgm:prSet presAssocID="{B203C13A-AE9E-49AA-AA04-82ECC7EE5892}" presName="bkgdShape" presStyleLbl="node1" presStyleIdx="2" presStyleCnt="4"/>
      <dgm:spPr/>
      <dgm:t>
        <a:bodyPr/>
        <a:lstStyle/>
        <a:p>
          <a:endParaRPr lang="en-US"/>
        </a:p>
      </dgm:t>
    </dgm:pt>
    <dgm:pt modelId="{CC1466CA-B0D8-433C-AF9F-E1DD59A15BB0}" type="pres">
      <dgm:prSet presAssocID="{B203C13A-AE9E-49AA-AA04-82ECC7EE5892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57701FF-63BE-4E79-8DB5-11D0AC04771F}" type="pres">
      <dgm:prSet presAssocID="{B203C13A-AE9E-49AA-AA04-82ECC7EE5892}" presName="invisiNode" presStyleLbl="node1" presStyleIdx="2" presStyleCnt="4"/>
      <dgm:spPr/>
    </dgm:pt>
    <dgm:pt modelId="{A399191A-1CCA-40CF-84D7-598C175BBF83}" type="pres">
      <dgm:prSet presAssocID="{B203C13A-AE9E-49AA-AA04-82ECC7EE5892}" presName="imagNode" presStyleLbl="fgImgPlace1" presStyleIdx="2" presStyleCnt="4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  <dgm:pt modelId="{AB44777F-583C-47CB-BCDD-EB999045A69A}" type="pres">
      <dgm:prSet presAssocID="{988A2930-BEC0-4DE1-A7D6-B5C111ADBD20}" presName="sibTrans" presStyleLbl="sibTrans2D1" presStyleIdx="0" presStyleCnt="0"/>
      <dgm:spPr/>
      <dgm:t>
        <a:bodyPr/>
        <a:lstStyle/>
        <a:p>
          <a:endParaRPr lang="en-US"/>
        </a:p>
      </dgm:t>
    </dgm:pt>
    <dgm:pt modelId="{4C16DB88-BA91-427F-BC77-91A319433221}" type="pres">
      <dgm:prSet presAssocID="{891B2BB9-A297-45BA-882D-B88F1BC3778B}" presName="compNode" presStyleCnt="0"/>
      <dgm:spPr/>
    </dgm:pt>
    <dgm:pt modelId="{38DE954B-F804-4CEA-A68F-12A88AB02EEA}" type="pres">
      <dgm:prSet presAssocID="{891B2BB9-A297-45BA-882D-B88F1BC3778B}" presName="bkgdShape" presStyleLbl="node1" presStyleIdx="3" presStyleCnt="4"/>
      <dgm:spPr/>
      <dgm:t>
        <a:bodyPr/>
        <a:lstStyle/>
        <a:p>
          <a:endParaRPr lang="en-US"/>
        </a:p>
      </dgm:t>
    </dgm:pt>
    <dgm:pt modelId="{EFECB0DB-3005-4DE9-90BE-D1ECEBB886D4}" type="pres">
      <dgm:prSet presAssocID="{891B2BB9-A297-45BA-882D-B88F1BC3778B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3F162DB-47B2-4F19-8E59-29A31CB7486C}" type="pres">
      <dgm:prSet presAssocID="{891B2BB9-A297-45BA-882D-B88F1BC3778B}" presName="invisiNode" presStyleLbl="node1" presStyleIdx="3" presStyleCnt="4"/>
      <dgm:spPr/>
    </dgm:pt>
    <dgm:pt modelId="{0E228EAC-3206-4D26-8830-65802030E947}" type="pres">
      <dgm:prSet presAssocID="{891B2BB9-A297-45BA-882D-B88F1BC3778B}" presName="imagNode" presStyleLbl="fgImgPlace1" presStyleIdx="3" presStyleCnt="4"/>
      <dgm:spPr>
        <a:blipFill rotWithShape="0">
          <a:blip xmlns:r="http://schemas.openxmlformats.org/officeDocument/2006/relationships" r:embed="rId4"/>
          <a:stretch>
            <a:fillRect/>
          </a:stretch>
        </a:blipFill>
      </dgm:spPr>
    </dgm:pt>
  </dgm:ptLst>
  <dgm:cxnLst>
    <dgm:cxn modelId="{08927105-BE83-43FC-A14D-5722D205EDF5}" type="presOf" srcId="{1222638F-AF0F-4FFD-A842-96525775BC3D}" destId="{7892CF89-CB39-4E30-84F0-F590CC65F488}" srcOrd="0" destOrd="1" presId="urn:microsoft.com/office/officeart/2005/8/layout/hList7"/>
    <dgm:cxn modelId="{12FE0090-F733-428D-8168-9FA447DC0FCC}" type="presOf" srcId="{2820AE9D-D229-4D02-BA4B-59B93A418FC7}" destId="{EFECB0DB-3005-4DE9-90BE-D1ECEBB886D4}" srcOrd="1" destOrd="2" presId="urn:microsoft.com/office/officeart/2005/8/layout/hList7"/>
    <dgm:cxn modelId="{0670DFCE-3691-485C-9056-D8D49EFB7D10}" type="presOf" srcId="{2D071519-8D63-4A95-9D92-CDF189FC98B6}" destId="{FE42A541-EF48-4474-8199-8CB537A45E81}" srcOrd="0" destOrd="0" presId="urn:microsoft.com/office/officeart/2005/8/layout/hList7"/>
    <dgm:cxn modelId="{03571130-0397-4D6B-95EF-F548090712CA}" srcId="{B8A7CC62-4853-4C81-ACD3-84B819E76789}" destId="{B203C13A-AE9E-49AA-AA04-82ECC7EE5892}" srcOrd="2" destOrd="0" parTransId="{B634B5DB-FFFE-413A-8263-EC77C900476A}" sibTransId="{988A2930-BEC0-4DE1-A7D6-B5C111ADBD20}"/>
    <dgm:cxn modelId="{06DC250B-6B83-47E2-96D5-780F2553FB80}" type="presOf" srcId="{56C1891B-0927-46C0-A530-4B37A50F745F}" destId="{CC1466CA-B0D8-433C-AF9F-E1DD59A15BB0}" srcOrd="1" destOrd="5" presId="urn:microsoft.com/office/officeart/2005/8/layout/hList7"/>
    <dgm:cxn modelId="{B1A946B5-31BF-4250-9854-B2B18F7DFD8A}" type="presOf" srcId="{B84CE128-F668-4904-A947-E9F1686951CB}" destId="{7892CF89-CB39-4E30-84F0-F590CC65F488}" srcOrd="0" destOrd="0" presId="urn:microsoft.com/office/officeart/2005/8/layout/hList7"/>
    <dgm:cxn modelId="{81E31516-2714-409B-9716-B461C4E56E0C}" type="presOf" srcId="{B203C13A-AE9E-49AA-AA04-82ECC7EE5892}" destId="{380370FD-EFA4-499D-8802-DFD513D1AA41}" srcOrd="0" destOrd="0" presId="urn:microsoft.com/office/officeart/2005/8/layout/hList7"/>
    <dgm:cxn modelId="{350392EC-60AB-440C-9DF9-FFFBD200F031}" type="presOf" srcId="{FE998D4E-81FF-4ED5-8A86-3B3DB1F11021}" destId="{EFECB0DB-3005-4DE9-90BE-D1ECEBB886D4}" srcOrd="1" destOrd="3" presId="urn:microsoft.com/office/officeart/2005/8/layout/hList7"/>
    <dgm:cxn modelId="{B32BDC1C-D44C-4812-BD43-75C34B6146AE}" srcId="{B84CE128-F668-4904-A947-E9F1686951CB}" destId="{1222638F-AF0F-4FFD-A842-96525775BC3D}" srcOrd="0" destOrd="0" parTransId="{27345183-AB51-4014-9C9B-B460DC56844A}" sibTransId="{4B65E0E2-0B94-4C0D-9389-1532250627E5}"/>
    <dgm:cxn modelId="{C21F87E7-3292-46B2-80E0-60FF7A3F30B2}" type="presOf" srcId="{B203C13A-AE9E-49AA-AA04-82ECC7EE5892}" destId="{CC1466CA-B0D8-433C-AF9F-E1DD59A15BB0}" srcOrd="1" destOrd="0" presId="urn:microsoft.com/office/officeart/2005/8/layout/hList7"/>
    <dgm:cxn modelId="{01351EA3-438E-4469-B288-511FD7F88F90}" srcId="{2D071519-8D63-4A95-9D92-CDF189FC98B6}" destId="{C43439ED-5EDD-4362-8CF9-DB0D7F9F4E9D}" srcOrd="5" destOrd="0" parTransId="{7F2A8E6D-8DEC-441C-8C27-C10A11875AF1}" sibTransId="{9ADEB896-4F11-43F0-9513-2E36B2A44833}"/>
    <dgm:cxn modelId="{780E3A34-C6CC-4674-8252-836EA19B07B2}" srcId="{B8A7CC62-4853-4C81-ACD3-84B819E76789}" destId="{2D071519-8D63-4A95-9D92-CDF189FC98B6}" srcOrd="0" destOrd="0" parTransId="{C5CB64FE-D2BF-4815-82E3-265679CA4479}" sibTransId="{A8EBC1D9-060D-41B1-937D-0BAFFA824FEF}"/>
    <dgm:cxn modelId="{01407B22-772E-454D-9899-7795299ABBB9}" type="presOf" srcId="{B7876185-20E3-433A-BD88-575C5500EA4C}" destId="{FE42A541-EF48-4474-8199-8CB537A45E81}" srcOrd="0" destOrd="1" presId="urn:microsoft.com/office/officeart/2005/8/layout/hList7"/>
    <dgm:cxn modelId="{CE18BCCA-7B03-48DE-8A22-D31268AC26CF}" srcId="{2D071519-8D63-4A95-9D92-CDF189FC98B6}" destId="{1F4CEB2A-39EA-4A2F-986B-764AD4004BD4}" srcOrd="1" destOrd="0" parTransId="{4996B285-A25E-4148-968D-59D428C6FA97}" sibTransId="{A861421A-9A96-49E4-B98A-AC7C1FE889DC}"/>
    <dgm:cxn modelId="{2CD5F879-7D4F-434A-8458-5CC04A58ADD1}" type="presOf" srcId="{3B9631DA-00AD-4BC7-A33F-F928AC3260FD}" destId="{CC1466CA-B0D8-433C-AF9F-E1DD59A15BB0}" srcOrd="1" destOrd="4" presId="urn:microsoft.com/office/officeart/2005/8/layout/hList7"/>
    <dgm:cxn modelId="{BDDB84CF-B483-4BB7-AE19-95AD2897B238}" type="presOf" srcId="{3B9631DA-00AD-4BC7-A33F-F928AC3260FD}" destId="{380370FD-EFA4-499D-8802-DFD513D1AA41}" srcOrd="0" destOrd="4" presId="urn:microsoft.com/office/officeart/2005/8/layout/hList7"/>
    <dgm:cxn modelId="{8DDA7068-DDA1-4F87-AB25-96CB36EBEC96}" srcId="{891B2BB9-A297-45BA-882D-B88F1BC3778B}" destId="{2820AE9D-D229-4D02-BA4B-59B93A418FC7}" srcOrd="1" destOrd="0" parTransId="{D46A0D17-49E3-409D-B724-7455CC3AE1F2}" sibTransId="{8C8721B2-71AA-43B2-B5F7-83E738C43427}"/>
    <dgm:cxn modelId="{11D699CE-06AA-41FA-B76B-BF3F748F1FA9}" srcId="{B203C13A-AE9E-49AA-AA04-82ECC7EE5892}" destId="{76A5585C-837B-4A08-939F-BB001CA68CB2}" srcOrd="2" destOrd="0" parTransId="{10E72A2E-9CCC-4F32-A0A2-BC12B82CAFB0}" sibTransId="{AE58A626-CAD0-4006-BB76-D87D2756F36E}"/>
    <dgm:cxn modelId="{C8ABF151-7E69-4013-8246-D12C0410E251}" type="presOf" srcId="{2EF9EA68-0A76-453C-9513-7E9F6DC3F80C}" destId="{7892CF89-CB39-4E30-84F0-F590CC65F488}" srcOrd="0" destOrd="2" presId="urn:microsoft.com/office/officeart/2005/8/layout/hList7"/>
    <dgm:cxn modelId="{448BDEAA-A8C0-4EF0-9D76-A35AC2B0D1BD}" srcId="{2D071519-8D63-4A95-9D92-CDF189FC98B6}" destId="{45399AC1-A791-4D2E-9B9B-3A8584C21E0C}" srcOrd="4" destOrd="0" parTransId="{07277D1B-64CB-4AC0-9E48-3153DF996F2F}" sibTransId="{923C8499-AFE9-4456-B19A-E3B62BE440CC}"/>
    <dgm:cxn modelId="{66013437-81ED-4CB7-B699-109D9B441CE5}" type="presOf" srcId="{3928A18A-A5FD-4FD0-87CC-37F21C6F9461}" destId="{2A4FAA35-9F8F-41F3-A78B-2EC9161E74B3}" srcOrd="0" destOrd="0" presId="urn:microsoft.com/office/officeart/2005/8/layout/hList7"/>
    <dgm:cxn modelId="{91032B33-BD08-443B-81E9-1697E90E6B3E}" type="presOf" srcId="{76A5585C-837B-4A08-939F-BB001CA68CB2}" destId="{380370FD-EFA4-499D-8802-DFD513D1AA41}" srcOrd="0" destOrd="3" presId="urn:microsoft.com/office/officeart/2005/8/layout/hList7"/>
    <dgm:cxn modelId="{789896D3-B199-41BF-B053-F7947EFDEFA6}" type="presOf" srcId="{92AE3582-FCC8-42FA-A8E6-E12733225024}" destId="{38DE954B-F804-4CEA-A68F-12A88AB02EEA}" srcOrd="0" destOrd="1" presId="urn:microsoft.com/office/officeart/2005/8/layout/hList7"/>
    <dgm:cxn modelId="{FF404D38-46FC-4524-8BA8-1A56C922BDB8}" type="presOf" srcId="{B84CE128-F668-4904-A947-E9F1686951CB}" destId="{0743512C-22C4-4818-8134-F29225524B39}" srcOrd="1" destOrd="0" presId="urn:microsoft.com/office/officeart/2005/8/layout/hList7"/>
    <dgm:cxn modelId="{52AAC408-6D6A-49FF-9BB8-F3E33FCED9CA}" type="presOf" srcId="{0E6BDE92-52AD-4C2B-84D3-6BDBA4010DC3}" destId="{38DE954B-F804-4CEA-A68F-12A88AB02EEA}" srcOrd="0" destOrd="4" presId="urn:microsoft.com/office/officeart/2005/8/layout/hList7"/>
    <dgm:cxn modelId="{E97C725F-1DA8-4426-894C-8F040B0907BF}" type="presOf" srcId="{C43439ED-5EDD-4362-8CF9-DB0D7F9F4E9D}" destId="{FE42A541-EF48-4474-8199-8CB537A45E81}" srcOrd="0" destOrd="6" presId="urn:microsoft.com/office/officeart/2005/8/layout/hList7"/>
    <dgm:cxn modelId="{E2EB2705-A027-44AD-985B-8AD0E58BB15A}" type="presOf" srcId="{B8A7CC62-4853-4C81-ACD3-84B819E76789}" destId="{93687288-6598-46D0-8CB7-B5960DCAD936}" srcOrd="0" destOrd="0" presId="urn:microsoft.com/office/officeart/2005/8/layout/hList7"/>
    <dgm:cxn modelId="{84DE7ADA-C951-4B63-B3D0-CC2EA0438417}" type="presOf" srcId="{8A0F0329-4900-4B2E-A907-22DC9A5115CC}" destId="{CC1466CA-B0D8-433C-AF9F-E1DD59A15BB0}" srcOrd="1" destOrd="1" presId="urn:microsoft.com/office/officeart/2005/8/layout/hList7"/>
    <dgm:cxn modelId="{31C217DF-BD64-40A5-B12A-34588105A2EA}" srcId="{891B2BB9-A297-45BA-882D-B88F1BC3778B}" destId="{92AE3582-FCC8-42FA-A8E6-E12733225024}" srcOrd="0" destOrd="0" parTransId="{0029C00B-B316-45E8-AF42-DD08931AF4B0}" sibTransId="{F58CB5D9-418C-4A72-B040-EC59B20D0538}"/>
    <dgm:cxn modelId="{FD96071D-B20A-4B38-9754-448FD12E3FC0}" type="presOf" srcId="{DEA3A312-686E-42AD-9947-E598B754CEEB}" destId="{EA1821A8-959F-4267-BBFC-E3090BDC2F0C}" srcOrd="1" destOrd="4" presId="urn:microsoft.com/office/officeart/2005/8/layout/hList7"/>
    <dgm:cxn modelId="{DD18C489-1664-4228-9251-87606BED7344}" srcId="{2D071519-8D63-4A95-9D92-CDF189FC98B6}" destId="{B7876185-20E3-433A-BD88-575C5500EA4C}" srcOrd="0" destOrd="0" parTransId="{38C52069-9025-4225-96F8-F5714B1D70E7}" sibTransId="{C72B52F7-D206-49A9-9611-17AA4090054D}"/>
    <dgm:cxn modelId="{664D32D4-031C-4417-915D-15B5A62CB211}" type="presOf" srcId="{45399AC1-A791-4D2E-9B9B-3A8584C21E0C}" destId="{EA1821A8-959F-4267-BBFC-E3090BDC2F0C}" srcOrd="1" destOrd="5" presId="urn:microsoft.com/office/officeart/2005/8/layout/hList7"/>
    <dgm:cxn modelId="{D6AEB418-B225-49C0-AA27-D254E5E14760}" srcId="{B203C13A-AE9E-49AA-AA04-82ECC7EE5892}" destId="{B7AE37C6-BD39-4C7B-B26C-5937FBC8EE40}" srcOrd="1" destOrd="0" parTransId="{717C17D8-A574-41D9-A9BA-5B073DD45E56}" sibTransId="{509E3A8C-5B53-4F17-A81D-F49B2EFD2D81}"/>
    <dgm:cxn modelId="{BC7A48A8-0C89-43FD-96D6-EEF57D901320}" type="presOf" srcId="{FE998D4E-81FF-4ED5-8A86-3B3DB1F11021}" destId="{38DE954B-F804-4CEA-A68F-12A88AB02EEA}" srcOrd="0" destOrd="3" presId="urn:microsoft.com/office/officeart/2005/8/layout/hList7"/>
    <dgm:cxn modelId="{D0E25B89-E4A0-4B3A-981C-4D5464820318}" srcId="{2D071519-8D63-4A95-9D92-CDF189FC98B6}" destId="{DEA3A312-686E-42AD-9947-E598B754CEEB}" srcOrd="3" destOrd="0" parTransId="{439AC329-0CC6-4688-BC20-8D1CB86115B7}" sibTransId="{6C68174D-CDB4-4284-9388-C244259E874A}"/>
    <dgm:cxn modelId="{6A0AE31A-FE02-4B76-8846-50D114DB213D}" type="presOf" srcId="{92AE3582-FCC8-42FA-A8E6-E12733225024}" destId="{EFECB0DB-3005-4DE9-90BE-D1ECEBB886D4}" srcOrd="1" destOrd="1" presId="urn:microsoft.com/office/officeart/2005/8/layout/hList7"/>
    <dgm:cxn modelId="{91C89320-66B6-45C7-BB8D-D237C025594D}" type="presOf" srcId="{891B2BB9-A297-45BA-882D-B88F1BC3778B}" destId="{38DE954B-F804-4CEA-A68F-12A88AB02EEA}" srcOrd="0" destOrd="0" presId="urn:microsoft.com/office/officeart/2005/8/layout/hList7"/>
    <dgm:cxn modelId="{9B44A867-BA8C-43A6-9342-30D7AF828B63}" type="presOf" srcId="{1F4CEB2A-39EA-4A2F-986B-764AD4004BD4}" destId="{FE42A541-EF48-4474-8199-8CB537A45E81}" srcOrd="0" destOrd="2" presId="urn:microsoft.com/office/officeart/2005/8/layout/hList7"/>
    <dgm:cxn modelId="{678B7104-AA6C-4311-ABC2-7F7F1821BF17}" srcId="{B203C13A-AE9E-49AA-AA04-82ECC7EE5892}" destId="{56C1891B-0927-46C0-A530-4B37A50F745F}" srcOrd="4" destOrd="0" parTransId="{2AEC1D01-0EA3-4F8A-90C9-D4386EA4F04D}" sibTransId="{42AE5251-819B-4362-B7B8-6BAB9BB6D926}"/>
    <dgm:cxn modelId="{CB186B16-79B1-4092-9B50-E585E022C3D2}" srcId="{891B2BB9-A297-45BA-882D-B88F1BC3778B}" destId="{FE998D4E-81FF-4ED5-8A86-3B3DB1F11021}" srcOrd="2" destOrd="0" parTransId="{23FAA610-952D-4A74-863F-8572AFA92FDC}" sibTransId="{9E75567B-811F-4A47-96CB-1FAA8CD5AADF}"/>
    <dgm:cxn modelId="{F198236F-5DF3-4BC2-B796-CAC21D0D613C}" type="presOf" srcId="{D28B104C-4DD5-418E-8881-86317CD6DD90}" destId="{0743512C-22C4-4818-8134-F29225524B39}" srcOrd="1" destOrd="3" presId="urn:microsoft.com/office/officeart/2005/8/layout/hList7"/>
    <dgm:cxn modelId="{94CB5D66-3CD9-41A6-9E3C-46DBCD86E680}" type="presOf" srcId="{891B2BB9-A297-45BA-882D-B88F1BC3778B}" destId="{EFECB0DB-3005-4DE9-90BE-D1ECEBB886D4}" srcOrd="1" destOrd="0" presId="urn:microsoft.com/office/officeart/2005/8/layout/hList7"/>
    <dgm:cxn modelId="{749598BF-A2B5-4C07-995B-D9A7DC0B472E}" type="presOf" srcId="{D28B104C-4DD5-418E-8881-86317CD6DD90}" destId="{7892CF89-CB39-4E30-84F0-F590CC65F488}" srcOrd="0" destOrd="3" presId="urn:microsoft.com/office/officeart/2005/8/layout/hList7"/>
    <dgm:cxn modelId="{55B8C068-DCE5-4E5C-8900-BC1BC5104D2E}" srcId="{B8A7CC62-4853-4C81-ACD3-84B819E76789}" destId="{B84CE128-F668-4904-A947-E9F1686951CB}" srcOrd="1" destOrd="0" parTransId="{1F9AFAEB-ED3D-42F5-A8BD-AF68A04CC6A9}" sibTransId="{3928A18A-A5FD-4FD0-87CC-37F21C6F9461}"/>
    <dgm:cxn modelId="{3B312FE8-F0DE-454D-A7A0-C6CBE7CEED96}" srcId="{B84CE128-F668-4904-A947-E9F1686951CB}" destId="{D28B104C-4DD5-418E-8881-86317CD6DD90}" srcOrd="2" destOrd="0" parTransId="{DE5445EB-F581-48FB-9861-85BA86262819}" sibTransId="{2FAF8A71-9615-4376-BB6B-B9EE21437838}"/>
    <dgm:cxn modelId="{3A189315-997B-486E-89CB-B3C20D303074}" type="presOf" srcId="{988A2930-BEC0-4DE1-A7D6-B5C111ADBD20}" destId="{AB44777F-583C-47CB-BCDD-EB999045A69A}" srcOrd="0" destOrd="0" presId="urn:microsoft.com/office/officeart/2005/8/layout/hList7"/>
    <dgm:cxn modelId="{5E8E4FB3-230B-40B7-9F63-8654901E1D22}" type="presOf" srcId="{45399AC1-A791-4D2E-9B9B-3A8584C21E0C}" destId="{FE42A541-EF48-4474-8199-8CB537A45E81}" srcOrd="0" destOrd="5" presId="urn:microsoft.com/office/officeart/2005/8/layout/hList7"/>
    <dgm:cxn modelId="{EE7768B7-F5AB-4600-85A2-E2A65830881D}" type="presOf" srcId="{B7AE37C6-BD39-4C7B-B26C-5937FBC8EE40}" destId="{380370FD-EFA4-499D-8802-DFD513D1AA41}" srcOrd="0" destOrd="2" presId="urn:microsoft.com/office/officeart/2005/8/layout/hList7"/>
    <dgm:cxn modelId="{F3E698EF-7336-4934-9027-3F3474351C3D}" srcId="{B203C13A-AE9E-49AA-AA04-82ECC7EE5892}" destId="{8A0F0329-4900-4B2E-A907-22DC9A5115CC}" srcOrd="0" destOrd="0" parTransId="{9AB51CAF-C681-48BC-A169-9BD23E8C4D79}" sibTransId="{AD763BFA-C8D8-4B88-AE29-CD5935BF20C7}"/>
    <dgm:cxn modelId="{7F61801A-A02C-45CD-B662-5FE66C0FE5CD}" type="presOf" srcId="{1F4CEB2A-39EA-4A2F-986B-764AD4004BD4}" destId="{EA1821A8-959F-4267-BBFC-E3090BDC2F0C}" srcOrd="1" destOrd="2" presId="urn:microsoft.com/office/officeart/2005/8/layout/hList7"/>
    <dgm:cxn modelId="{755A568A-5790-4D0A-84EE-6FD3E45B621A}" type="presOf" srcId="{0E9C40AA-8202-4940-BD06-3645C0007755}" destId="{FE42A541-EF48-4474-8199-8CB537A45E81}" srcOrd="0" destOrd="3" presId="urn:microsoft.com/office/officeart/2005/8/layout/hList7"/>
    <dgm:cxn modelId="{BBF28533-C4FD-417E-95E4-C9D5FE560D73}" type="presOf" srcId="{0E9C40AA-8202-4940-BD06-3645C0007755}" destId="{EA1821A8-959F-4267-BBFC-E3090BDC2F0C}" srcOrd="1" destOrd="3" presId="urn:microsoft.com/office/officeart/2005/8/layout/hList7"/>
    <dgm:cxn modelId="{BAA221AB-7B95-4F80-939D-7DF50E1AC34A}" type="presOf" srcId="{B7876185-20E3-433A-BD88-575C5500EA4C}" destId="{EA1821A8-959F-4267-BBFC-E3090BDC2F0C}" srcOrd="1" destOrd="1" presId="urn:microsoft.com/office/officeart/2005/8/layout/hList7"/>
    <dgm:cxn modelId="{846B035F-8B54-466A-8790-6F65853A50DA}" srcId="{B8A7CC62-4853-4C81-ACD3-84B819E76789}" destId="{891B2BB9-A297-45BA-882D-B88F1BC3778B}" srcOrd="3" destOrd="0" parTransId="{39C92E1B-6FA8-4EEA-90CC-7CBEE76BB0A0}" sibTransId="{9D5BDA0E-ADF1-45EA-8470-231E98E8B07E}"/>
    <dgm:cxn modelId="{6EC87B98-977C-49D5-B308-329BBF62EA7E}" srcId="{2D071519-8D63-4A95-9D92-CDF189FC98B6}" destId="{0E9C40AA-8202-4940-BD06-3645C0007755}" srcOrd="2" destOrd="0" parTransId="{F3F0CCA9-FF32-4A96-BD92-A3366A2F8AE2}" sibTransId="{2A19ACC7-97D8-4230-B0C1-0441B74A6E27}"/>
    <dgm:cxn modelId="{3BCBF32E-810B-459C-9566-EE4088066CE9}" type="presOf" srcId="{C43439ED-5EDD-4362-8CF9-DB0D7F9F4E9D}" destId="{EA1821A8-959F-4267-BBFC-E3090BDC2F0C}" srcOrd="1" destOrd="6" presId="urn:microsoft.com/office/officeart/2005/8/layout/hList7"/>
    <dgm:cxn modelId="{80D89509-39A6-4D00-B01E-8BA4E37DB8DA}" type="presOf" srcId="{1222638F-AF0F-4FFD-A842-96525775BC3D}" destId="{0743512C-22C4-4818-8134-F29225524B39}" srcOrd="1" destOrd="1" presId="urn:microsoft.com/office/officeart/2005/8/layout/hList7"/>
    <dgm:cxn modelId="{4FA02D1C-F5D0-4775-A382-77501ED84FA0}" type="presOf" srcId="{2820AE9D-D229-4D02-BA4B-59B93A418FC7}" destId="{38DE954B-F804-4CEA-A68F-12A88AB02EEA}" srcOrd="0" destOrd="2" presId="urn:microsoft.com/office/officeart/2005/8/layout/hList7"/>
    <dgm:cxn modelId="{18D29247-B886-4144-9A86-FA45693B0E39}" type="presOf" srcId="{A8EBC1D9-060D-41B1-937D-0BAFFA824FEF}" destId="{32C455E4-71E8-4221-9AEA-58CBE8472549}" srcOrd="0" destOrd="0" presId="urn:microsoft.com/office/officeart/2005/8/layout/hList7"/>
    <dgm:cxn modelId="{D11ABB0E-54D3-4586-9848-47DE32544E38}" srcId="{B84CE128-F668-4904-A947-E9F1686951CB}" destId="{2EF9EA68-0A76-453C-9513-7E9F6DC3F80C}" srcOrd="1" destOrd="0" parTransId="{DAFBFF5A-38B1-4EF1-9F67-628343D98202}" sibTransId="{7F5E16E7-5323-43B4-94F2-9688223AF01C}"/>
    <dgm:cxn modelId="{919C7227-B0B1-4816-9E0A-76B6DB5FCA5C}" type="presOf" srcId="{DEA3A312-686E-42AD-9947-E598B754CEEB}" destId="{FE42A541-EF48-4474-8199-8CB537A45E81}" srcOrd="0" destOrd="4" presId="urn:microsoft.com/office/officeart/2005/8/layout/hList7"/>
    <dgm:cxn modelId="{A61C4433-FF62-4478-88B9-0472235E13B7}" type="presOf" srcId="{2D071519-8D63-4A95-9D92-CDF189FC98B6}" destId="{EA1821A8-959F-4267-BBFC-E3090BDC2F0C}" srcOrd="1" destOrd="0" presId="urn:microsoft.com/office/officeart/2005/8/layout/hList7"/>
    <dgm:cxn modelId="{B5983D72-7977-429D-9D78-A4BDB77BCA84}" srcId="{891B2BB9-A297-45BA-882D-B88F1BC3778B}" destId="{0E6BDE92-52AD-4C2B-84D3-6BDBA4010DC3}" srcOrd="3" destOrd="0" parTransId="{1420C8F2-2A20-4B5F-BF79-1F1B6A3E8823}" sibTransId="{5693C61C-B1E1-48F7-83BF-2E2DA0CDB795}"/>
    <dgm:cxn modelId="{FBF237D0-BED1-421D-881C-55B1B4BBB576}" type="presOf" srcId="{8A0F0329-4900-4B2E-A907-22DC9A5115CC}" destId="{380370FD-EFA4-499D-8802-DFD513D1AA41}" srcOrd="0" destOrd="1" presId="urn:microsoft.com/office/officeart/2005/8/layout/hList7"/>
    <dgm:cxn modelId="{2A83F39E-CA58-4873-92B1-3363F8AD7A16}" type="presOf" srcId="{2EF9EA68-0A76-453C-9513-7E9F6DC3F80C}" destId="{0743512C-22C4-4818-8134-F29225524B39}" srcOrd="1" destOrd="2" presId="urn:microsoft.com/office/officeart/2005/8/layout/hList7"/>
    <dgm:cxn modelId="{EB812CCB-263F-42C8-AC30-1B56DA3B5CA1}" type="presOf" srcId="{0E6BDE92-52AD-4C2B-84D3-6BDBA4010DC3}" destId="{EFECB0DB-3005-4DE9-90BE-D1ECEBB886D4}" srcOrd="1" destOrd="4" presId="urn:microsoft.com/office/officeart/2005/8/layout/hList7"/>
    <dgm:cxn modelId="{DD8D649D-265F-4634-81C9-86EF93446A43}" type="presOf" srcId="{76A5585C-837B-4A08-939F-BB001CA68CB2}" destId="{CC1466CA-B0D8-433C-AF9F-E1DD59A15BB0}" srcOrd="1" destOrd="3" presId="urn:microsoft.com/office/officeart/2005/8/layout/hList7"/>
    <dgm:cxn modelId="{EB03BEC4-0096-4CCD-8142-9AE9AAB974A5}" type="presOf" srcId="{B7AE37C6-BD39-4C7B-B26C-5937FBC8EE40}" destId="{CC1466CA-B0D8-433C-AF9F-E1DD59A15BB0}" srcOrd="1" destOrd="2" presId="urn:microsoft.com/office/officeart/2005/8/layout/hList7"/>
    <dgm:cxn modelId="{183E961F-1BC6-4F9D-AA3A-1EFC47EE1151}" type="presOf" srcId="{56C1891B-0927-46C0-A530-4B37A50F745F}" destId="{380370FD-EFA4-499D-8802-DFD513D1AA41}" srcOrd="0" destOrd="5" presId="urn:microsoft.com/office/officeart/2005/8/layout/hList7"/>
    <dgm:cxn modelId="{01633D49-6BDA-4E00-8F04-C94C77753A71}" srcId="{B203C13A-AE9E-49AA-AA04-82ECC7EE5892}" destId="{3B9631DA-00AD-4BC7-A33F-F928AC3260FD}" srcOrd="3" destOrd="0" parTransId="{6E371360-ED90-4142-93FB-9B020D0E06D5}" sibTransId="{6D90B8F1-FBF8-49F3-95E7-25B7211EB438}"/>
    <dgm:cxn modelId="{998BE55C-471F-4DED-9A60-26386D35CA81}" type="presParOf" srcId="{93687288-6598-46D0-8CB7-B5960DCAD936}" destId="{8C49883C-7629-4F2E-8E9D-2F9A083492EB}" srcOrd="0" destOrd="0" presId="urn:microsoft.com/office/officeart/2005/8/layout/hList7"/>
    <dgm:cxn modelId="{D97B9708-ACE3-47E0-90DC-0E0549D0FDEC}" type="presParOf" srcId="{93687288-6598-46D0-8CB7-B5960DCAD936}" destId="{1D2A701C-79D3-47A3-8E05-78A02FA02058}" srcOrd="1" destOrd="0" presId="urn:microsoft.com/office/officeart/2005/8/layout/hList7"/>
    <dgm:cxn modelId="{F8168FE7-561A-4AB1-A605-9682C3ACFEE9}" type="presParOf" srcId="{1D2A701C-79D3-47A3-8E05-78A02FA02058}" destId="{B3F4D355-4993-40AF-A90A-87F96AF18E35}" srcOrd="0" destOrd="0" presId="urn:microsoft.com/office/officeart/2005/8/layout/hList7"/>
    <dgm:cxn modelId="{5A344A4A-2218-4394-84B0-409880C475CB}" type="presParOf" srcId="{B3F4D355-4993-40AF-A90A-87F96AF18E35}" destId="{FE42A541-EF48-4474-8199-8CB537A45E81}" srcOrd="0" destOrd="0" presId="urn:microsoft.com/office/officeart/2005/8/layout/hList7"/>
    <dgm:cxn modelId="{74C90D5E-1865-48C6-B5DE-25D2358877E2}" type="presParOf" srcId="{B3F4D355-4993-40AF-A90A-87F96AF18E35}" destId="{EA1821A8-959F-4267-BBFC-E3090BDC2F0C}" srcOrd="1" destOrd="0" presId="urn:microsoft.com/office/officeart/2005/8/layout/hList7"/>
    <dgm:cxn modelId="{FD7762CB-CD7F-4FFF-B977-6A7762825909}" type="presParOf" srcId="{B3F4D355-4993-40AF-A90A-87F96AF18E35}" destId="{66B26DFE-CE8B-4D80-A006-48B467509BE1}" srcOrd="2" destOrd="0" presId="urn:microsoft.com/office/officeart/2005/8/layout/hList7"/>
    <dgm:cxn modelId="{30E8E1EC-7627-432E-8C94-C73F2D8506CE}" type="presParOf" srcId="{B3F4D355-4993-40AF-A90A-87F96AF18E35}" destId="{494B72D9-692A-48ED-916D-CCA9A4316AE0}" srcOrd="3" destOrd="0" presId="urn:microsoft.com/office/officeart/2005/8/layout/hList7"/>
    <dgm:cxn modelId="{59F573AC-CCA2-441B-A941-9D57745B0CC7}" type="presParOf" srcId="{1D2A701C-79D3-47A3-8E05-78A02FA02058}" destId="{32C455E4-71E8-4221-9AEA-58CBE8472549}" srcOrd="1" destOrd="0" presId="urn:microsoft.com/office/officeart/2005/8/layout/hList7"/>
    <dgm:cxn modelId="{7D2093D3-FBA7-47D4-9389-DAA98874B829}" type="presParOf" srcId="{1D2A701C-79D3-47A3-8E05-78A02FA02058}" destId="{3AAF2E92-6745-4D06-BF2C-561C34AD22C8}" srcOrd="2" destOrd="0" presId="urn:microsoft.com/office/officeart/2005/8/layout/hList7"/>
    <dgm:cxn modelId="{CFEAF666-3BE8-48FB-90FA-875E9BAE4684}" type="presParOf" srcId="{3AAF2E92-6745-4D06-BF2C-561C34AD22C8}" destId="{7892CF89-CB39-4E30-84F0-F590CC65F488}" srcOrd="0" destOrd="0" presId="urn:microsoft.com/office/officeart/2005/8/layout/hList7"/>
    <dgm:cxn modelId="{3C786B5A-3C90-46EE-A3F1-F2D2AB47018A}" type="presParOf" srcId="{3AAF2E92-6745-4D06-BF2C-561C34AD22C8}" destId="{0743512C-22C4-4818-8134-F29225524B39}" srcOrd="1" destOrd="0" presId="urn:microsoft.com/office/officeart/2005/8/layout/hList7"/>
    <dgm:cxn modelId="{2FF05E15-AC5B-4C34-86CC-7789D6212493}" type="presParOf" srcId="{3AAF2E92-6745-4D06-BF2C-561C34AD22C8}" destId="{BC575A8D-7977-4330-828A-2F4EF3502187}" srcOrd="2" destOrd="0" presId="urn:microsoft.com/office/officeart/2005/8/layout/hList7"/>
    <dgm:cxn modelId="{C9C24CC5-5B1C-4E80-9065-344EFD38A576}" type="presParOf" srcId="{3AAF2E92-6745-4D06-BF2C-561C34AD22C8}" destId="{8FBB42B7-9C0E-42AE-861C-CDF8102F203F}" srcOrd="3" destOrd="0" presId="urn:microsoft.com/office/officeart/2005/8/layout/hList7"/>
    <dgm:cxn modelId="{56CA1F5A-0B15-4491-833F-D625A0FC00A0}" type="presParOf" srcId="{1D2A701C-79D3-47A3-8E05-78A02FA02058}" destId="{2A4FAA35-9F8F-41F3-A78B-2EC9161E74B3}" srcOrd="3" destOrd="0" presId="urn:microsoft.com/office/officeart/2005/8/layout/hList7"/>
    <dgm:cxn modelId="{BAC62786-C683-4837-85B0-66639F27F22E}" type="presParOf" srcId="{1D2A701C-79D3-47A3-8E05-78A02FA02058}" destId="{7E2D974F-6813-4647-A80F-85A968A7D32A}" srcOrd="4" destOrd="0" presId="urn:microsoft.com/office/officeart/2005/8/layout/hList7"/>
    <dgm:cxn modelId="{9AE69D79-DF77-4C25-9714-7B854D597E7B}" type="presParOf" srcId="{7E2D974F-6813-4647-A80F-85A968A7D32A}" destId="{380370FD-EFA4-499D-8802-DFD513D1AA41}" srcOrd="0" destOrd="0" presId="urn:microsoft.com/office/officeart/2005/8/layout/hList7"/>
    <dgm:cxn modelId="{18B69DBA-3672-4D72-8C8E-5640820D4525}" type="presParOf" srcId="{7E2D974F-6813-4647-A80F-85A968A7D32A}" destId="{CC1466CA-B0D8-433C-AF9F-E1DD59A15BB0}" srcOrd="1" destOrd="0" presId="urn:microsoft.com/office/officeart/2005/8/layout/hList7"/>
    <dgm:cxn modelId="{45A0313F-7BE4-469A-9BFF-79E8D682496B}" type="presParOf" srcId="{7E2D974F-6813-4647-A80F-85A968A7D32A}" destId="{957701FF-63BE-4E79-8DB5-11D0AC04771F}" srcOrd="2" destOrd="0" presId="urn:microsoft.com/office/officeart/2005/8/layout/hList7"/>
    <dgm:cxn modelId="{6A7B910A-55C5-4A01-826E-7E4FAE0EDA08}" type="presParOf" srcId="{7E2D974F-6813-4647-A80F-85A968A7D32A}" destId="{A399191A-1CCA-40CF-84D7-598C175BBF83}" srcOrd="3" destOrd="0" presId="urn:microsoft.com/office/officeart/2005/8/layout/hList7"/>
    <dgm:cxn modelId="{98F5331F-4C05-489C-B367-9E797D855372}" type="presParOf" srcId="{1D2A701C-79D3-47A3-8E05-78A02FA02058}" destId="{AB44777F-583C-47CB-BCDD-EB999045A69A}" srcOrd="5" destOrd="0" presId="urn:microsoft.com/office/officeart/2005/8/layout/hList7"/>
    <dgm:cxn modelId="{0FBD5A07-5C21-4109-AC86-CFE9EFD24BA8}" type="presParOf" srcId="{1D2A701C-79D3-47A3-8E05-78A02FA02058}" destId="{4C16DB88-BA91-427F-BC77-91A319433221}" srcOrd="6" destOrd="0" presId="urn:microsoft.com/office/officeart/2005/8/layout/hList7"/>
    <dgm:cxn modelId="{75813A6A-1A0C-47B3-B00A-A9D92AE63555}" type="presParOf" srcId="{4C16DB88-BA91-427F-BC77-91A319433221}" destId="{38DE954B-F804-4CEA-A68F-12A88AB02EEA}" srcOrd="0" destOrd="0" presId="urn:microsoft.com/office/officeart/2005/8/layout/hList7"/>
    <dgm:cxn modelId="{5F230972-A902-4A0E-BA34-9D96AA67E3C2}" type="presParOf" srcId="{4C16DB88-BA91-427F-BC77-91A319433221}" destId="{EFECB0DB-3005-4DE9-90BE-D1ECEBB886D4}" srcOrd="1" destOrd="0" presId="urn:microsoft.com/office/officeart/2005/8/layout/hList7"/>
    <dgm:cxn modelId="{18FA3CD6-D230-41EE-AAF6-643E33AEF84A}" type="presParOf" srcId="{4C16DB88-BA91-427F-BC77-91A319433221}" destId="{63F162DB-47B2-4F19-8E59-29A31CB7486C}" srcOrd="2" destOrd="0" presId="urn:microsoft.com/office/officeart/2005/8/layout/hList7"/>
    <dgm:cxn modelId="{8BA34E7C-9F0F-478B-954E-FB904A402841}" type="presParOf" srcId="{4C16DB88-BA91-427F-BC77-91A319433221}" destId="{0E228EAC-3206-4D26-8830-65802030E947}" srcOrd="3" destOrd="0" presId="urn:microsoft.com/office/officeart/2005/8/layout/hList7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5243300-DBD7-438E-A311-E0D0CBDBC406}" type="datetimeFigureOut">
              <a:rPr lang="en-US"/>
              <a:pPr>
                <a:defRPr/>
              </a:pPr>
              <a:t>4/8/2011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IN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IN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AD5BBB9-FC51-470B-BDAB-9D73D25D988A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4042277-BBF3-4DF9-9C85-0C6769AE1C30}" type="slidenum">
              <a:rPr lang="en-GB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GB" dirty="0" smtClean="0"/>
          </a:p>
        </p:txBody>
      </p:sp>
      <p:sp>
        <p:nvSpPr>
          <p:cNvPr id="40963" name="Rectangle 1026"/>
          <p:cNvSpPr>
            <a:spLocks noGrp="1" noChangeArrowheads="1"/>
          </p:cNvSpPr>
          <p:nvPr>
            <p:ph type="body" idx="1"/>
          </p:nvPr>
        </p:nvSpPr>
        <p:spPr bwMode="auto">
          <a:xfrm>
            <a:off x="249238" y="4883150"/>
            <a:ext cx="6430962" cy="3767138"/>
          </a:xfrm>
          <a:noFill/>
        </p:spPr>
        <p:txBody>
          <a:bodyPr wrap="square" lIns="89384" tIns="44694" rIns="89384" bIns="44694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dirty="0" smtClean="0"/>
          </a:p>
        </p:txBody>
      </p:sp>
      <p:sp>
        <p:nvSpPr>
          <p:cNvPr id="40964" name="Rectangle 1027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15913" y="0"/>
            <a:ext cx="6226175" cy="466883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33C767E-6C30-4E9F-9C4D-18463575ED92}" type="slidenum">
              <a:rPr lang="en-IN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n-IN" dirty="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33C767E-6C30-4E9F-9C4D-18463575ED92}" type="slidenum">
              <a:rPr lang="en-IN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en-IN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3413A72-3859-45A8-84DA-B54E9E75A399}" type="slidenum">
              <a:rPr lang="en-IN" smtClean="0"/>
              <a:pPr>
                <a:defRPr/>
              </a:pPr>
              <a:t>2</a:t>
            </a:fld>
            <a:endParaRPr lang="en-IN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33C767E-6C30-4E9F-9C4D-18463575ED92}" type="slidenum">
              <a:rPr lang="en-IN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IN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33C767E-6C30-4E9F-9C4D-18463575ED92}" type="slidenum">
              <a:rPr lang="en-IN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IN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33C767E-6C30-4E9F-9C4D-18463575ED92}" type="slidenum">
              <a:rPr lang="en-IN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IN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33C767E-6C30-4E9F-9C4D-18463575ED92}" type="slidenum">
              <a:rPr lang="en-IN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IN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33C767E-6C30-4E9F-9C4D-18463575ED92}" type="slidenum">
              <a:rPr lang="en-IN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IN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33C767E-6C30-4E9F-9C4D-18463575ED92}" type="slidenum">
              <a:rPr lang="en-IN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IN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33C767E-6C30-4E9F-9C4D-18463575ED92}" type="slidenum">
              <a:rPr lang="en-IN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IN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533400"/>
            <a:ext cx="990600" cy="555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5" name="Group 16"/>
          <p:cNvGrpSpPr>
            <a:grpSpLocks/>
          </p:cNvGrpSpPr>
          <p:nvPr userDrawn="1"/>
        </p:nvGrpSpPr>
        <p:grpSpPr bwMode="auto">
          <a:xfrm>
            <a:off x="1676400" y="6596063"/>
            <a:ext cx="7162800" cy="228600"/>
            <a:chOff x="1981200" y="6629400"/>
            <a:chExt cx="7162800" cy="228600"/>
          </a:xfrm>
        </p:grpSpPr>
        <p:sp>
          <p:nvSpPr>
            <p:cNvPr id="6" name="Rectangle 5"/>
            <p:cNvSpPr/>
            <p:nvPr/>
          </p:nvSpPr>
          <p:spPr>
            <a:xfrm>
              <a:off x="7772400" y="6629400"/>
              <a:ext cx="1371600" cy="228600"/>
            </a:xfrm>
            <a:prstGeom prst="rect">
              <a:avLst/>
            </a:prstGeom>
            <a:solidFill>
              <a:schemeClr val="tx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IN"/>
            </a:p>
          </p:txBody>
        </p:sp>
        <p:sp>
          <p:nvSpPr>
            <p:cNvPr id="7" name="Rectangle 6"/>
            <p:cNvSpPr/>
            <p:nvPr/>
          </p:nvSpPr>
          <p:spPr>
            <a:xfrm>
              <a:off x="6324600" y="6629400"/>
              <a:ext cx="1447800" cy="22860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IN"/>
            </a:p>
          </p:txBody>
        </p:sp>
        <p:sp>
          <p:nvSpPr>
            <p:cNvPr id="8" name="Rectangle 7"/>
            <p:cNvSpPr/>
            <p:nvPr/>
          </p:nvSpPr>
          <p:spPr>
            <a:xfrm>
              <a:off x="4876800" y="6629400"/>
              <a:ext cx="1447800" cy="228600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IN"/>
            </a:p>
          </p:txBody>
        </p:sp>
        <p:sp>
          <p:nvSpPr>
            <p:cNvPr id="9" name="Rectangle 8"/>
            <p:cNvSpPr/>
            <p:nvPr/>
          </p:nvSpPr>
          <p:spPr>
            <a:xfrm>
              <a:off x="3429000" y="6629400"/>
              <a:ext cx="1447800" cy="22860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IN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981200" y="6629400"/>
              <a:ext cx="1447800" cy="228600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IN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931F67-2C5A-44A0-833D-1F2D89651EEE}" type="datetimeFigureOut">
              <a:rPr lang="en-US"/>
              <a:pPr>
                <a:defRPr/>
              </a:pPr>
              <a:t>4/8/2011</a:t>
            </a:fld>
            <a:endParaRPr 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37A9C9-EBA0-40AC-8F5C-F37F68EBAB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4FC273-BBF2-434D-9B01-8F6B718E01A3}" type="datetimeFigureOut">
              <a:rPr lang="en-US"/>
              <a:pPr>
                <a:defRPr/>
              </a:pPr>
              <a:t>4/8/2011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B0A954-2193-4D6F-90C0-B9F4C572F6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867D9B-5607-4900-94B5-9DD99511DAC9}" type="datetimeFigureOut">
              <a:rPr lang="en-US"/>
              <a:pPr>
                <a:defRPr/>
              </a:pPr>
              <a:t>4/8/2011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2F26AD-7FD2-40BE-B298-45D3A8928B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>
    <p:wipe dir="r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67FE3C-2A8A-463F-BAD6-1295A1377186}" type="datetimeFigureOut">
              <a:rPr lang="en-US"/>
              <a:pPr>
                <a:defRPr/>
              </a:pPr>
              <a:t>4/8/2011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875926-4F1E-4FEF-9DB5-AD18F87EED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ironmountain.co.in/images/home/logo.gif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457200" y="6315075"/>
            <a:ext cx="1924050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FECFA9-2D08-41F7-8A2C-A9D2BB539B84}" type="datetimeFigureOut">
              <a:rPr lang="en-US"/>
              <a:pPr>
                <a:defRPr/>
              </a:pPr>
              <a:t>4/8/2011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C1ED15-2399-410D-9EA1-E8244176F2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7864D7-89E0-495C-8603-E05A98FC05DE}" type="datetimeFigureOut">
              <a:rPr lang="en-US"/>
              <a:pPr>
                <a:defRPr/>
              </a:pPr>
              <a:t>4/8/2011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9C5E9A-7C9D-4B2E-8580-BB9875F994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A672C7-D7C1-4626-A578-2EA04A6E8F59}" type="datetimeFigureOut">
              <a:rPr lang="en-US"/>
              <a:pPr>
                <a:defRPr/>
              </a:pPr>
              <a:t>4/8/2011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F3D506-8BFA-4BDD-86D6-C23CADE906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CFF01D-A53B-4597-8B6E-7FAFA98A73F2}" type="datetimeFigureOut">
              <a:rPr lang="en-US"/>
              <a:pPr>
                <a:defRPr/>
              </a:pPr>
              <a:t>4/8/2011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24AB46-7EAF-422F-A2A6-673EE2404E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01178F-B1EE-40BD-B6FF-B98851396169}" type="datetimeFigureOut">
              <a:rPr lang="en-US"/>
              <a:pPr>
                <a:defRPr/>
              </a:pPr>
              <a:t>4/8/2011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E739E2-F6EA-4754-B9DB-2B0C8E148F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02B330-5FB5-457B-9F81-BA64534921CA}" type="datetimeFigureOut">
              <a:rPr lang="en-US"/>
              <a:pPr>
                <a:defRPr/>
              </a:pPr>
              <a:t>4/8/2011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0A1B2B-191B-4422-BAE2-F73B1E2BA6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533400"/>
            <a:ext cx="990600" cy="555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5" name="Group 16"/>
          <p:cNvGrpSpPr>
            <a:grpSpLocks/>
          </p:cNvGrpSpPr>
          <p:nvPr/>
        </p:nvGrpSpPr>
        <p:grpSpPr bwMode="auto">
          <a:xfrm>
            <a:off x="1676400" y="6596063"/>
            <a:ext cx="7162800" cy="228600"/>
            <a:chOff x="1981200" y="6629400"/>
            <a:chExt cx="7162800" cy="228600"/>
          </a:xfrm>
        </p:grpSpPr>
        <p:sp>
          <p:nvSpPr>
            <p:cNvPr id="6" name="Rectangle 5"/>
            <p:cNvSpPr/>
            <p:nvPr/>
          </p:nvSpPr>
          <p:spPr>
            <a:xfrm>
              <a:off x="7772400" y="6629400"/>
              <a:ext cx="1371600" cy="228600"/>
            </a:xfrm>
            <a:prstGeom prst="rect">
              <a:avLst/>
            </a:prstGeom>
            <a:solidFill>
              <a:schemeClr val="tx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IN"/>
            </a:p>
          </p:txBody>
        </p:sp>
        <p:sp>
          <p:nvSpPr>
            <p:cNvPr id="7" name="Rectangle 6"/>
            <p:cNvSpPr/>
            <p:nvPr/>
          </p:nvSpPr>
          <p:spPr>
            <a:xfrm>
              <a:off x="6324600" y="6629400"/>
              <a:ext cx="1447800" cy="22860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IN"/>
            </a:p>
          </p:txBody>
        </p:sp>
        <p:sp>
          <p:nvSpPr>
            <p:cNvPr id="8" name="Rectangle 7"/>
            <p:cNvSpPr/>
            <p:nvPr/>
          </p:nvSpPr>
          <p:spPr>
            <a:xfrm>
              <a:off x="4876800" y="6629400"/>
              <a:ext cx="1447800" cy="228600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IN"/>
            </a:p>
          </p:txBody>
        </p:sp>
        <p:sp>
          <p:nvSpPr>
            <p:cNvPr id="9" name="Rectangle 8"/>
            <p:cNvSpPr/>
            <p:nvPr/>
          </p:nvSpPr>
          <p:spPr>
            <a:xfrm>
              <a:off x="3429000" y="6629400"/>
              <a:ext cx="1447800" cy="22860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IN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981200" y="6629400"/>
              <a:ext cx="1447800" cy="228600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IN"/>
            </a:p>
          </p:txBody>
        </p:sp>
      </p:grpSp>
      <p:sp>
        <p:nvSpPr>
          <p:cNvPr id="11" name="Title 4"/>
          <p:cNvSpPr txBox="1">
            <a:spLocks/>
          </p:cNvSpPr>
          <p:nvPr userDrawn="1"/>
        </p:nvSpPr>
        <p:spPr>
          <a:xfrm>
            <a:off x="762000" y="274638"/>
            <a:ext cx="8382000" cy="792162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endParaRPr lang="en-IN" sz="4400" b="1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371600"/>
            <a:ext cx="7924800" cy="4754563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IN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8382000" cy="79216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IN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707DEA-F052-4F0D-840C-BDBE7253C12A}" type="datetimeFigureOut">
              <a:rPr lang="en-US"/>
              <a:pPr>
                <a:defRPr/>
              </a:pPr>
              <a:t>4/8/2011</a:t>
            </a:fld>
            <a:endParaRPr lang="en-US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76600" y="63563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D1AB61-F977-42B5-875D-0302BEBA46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E064E0-297C-49CD-94AC-54EA06638A35}" type="datetimeFigureOut">
              <a:rPr lang="en-US"/>
              <a:pPr>
                <a:defRPr/>
              </a:pPr>
              <a:t>4/8/2011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E38F1D-AAE4-4B36-B1E1-22A78EF483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I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9A7723-569E-4298-A3E6-B31DB47C25EA}" type="datetimeFigureOut">
              <a:rPr lang="en-US"/>
              <a:pPr>
                <a:defRPr/>
              </a:pPr>
              <a:t>4/8/2011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40A9C6-6507-445E-90DD-D5491651C2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1A00B1-C9FF-499B-977C-801C5015C953}" type="datetimeFigureOut">
              <a:rPr lang="en-US"/>
              <a:pPr>
                <a:defRPr/>
              </a:pPr>
              <a:t>4/8/2011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27B51D-C141-4C40-A71F-F8D29090DC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23F10D-254A-43FF-94C8-AE87FAA15A53}" type="datetimeFigureOut">
              <a:rPr lang="en-US"/>
              <a:pPr>
                <a:defRPr/>
              </a:pPr>
              <a:t>4/8/2011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35D466-7169-4A20-8EE5-EBAA3BE92F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>
    <p:wipe dir="r"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1B1170-7CE5-4F80-A8CB-277062013409}" type="datetimeFigureOut">
              <a:rPr lang="en-US"/>
              <a:pPr>
                <a:defRPr/>
              </a:pPr>
              <a:t>4/8/2011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B94D14-8429-462F-8E7D-0143399B07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12EB9B-D8EF-41D8-8AFC-00565DB85D16}" type="datetimeFigureOut">
              <a:rPr lang="en-US"/>
              <a:pPr>
                <a:defRPr/>
              </a:pPr>
              <a:t>4/8/2011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62E01E-B8FA-4F79-944E-18C76A04CA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60DD06-F388-4931-BECB-3D9AA6EB780B}" type="datetimeFigureOut">
              <a:rPr lang="en-US"/>
              <a:pPr>
                <a:defRPr/>
              </a:pPr>
              <a:t>4/8/2011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94A872-0005-4E5A-8CDD-B4FD3C9737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B121B8-7956-494C-80C9-2B75F96AD802}" type="datetimeFigureOut">
              <a:rPr lang="en-US"/>
              <a:pPr>
                <a:defRPr/>
              </a:pPr>
              <a:t>4/8/2011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4DF340-CC47-40FB-8046-3FC7E01901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EB8258-50FA-4291-B533-A300D3AC834E}" type="datetimeFigureOut">
              <a:rPr lang="en-US"/>
              <a:pPr>
                <a:defRPr/>
              </a:pPr>
              <a:t>4/8/2011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4889AF-03EA-4890-9E5F-6A32923236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533400"/>
            <a:ext cx="990600" cy="555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5" name="Group 16"/>
          <p:cNvGrpSpPr>
            <a:grpSpLocks/>
          </p:cNvGrpSpPr>
          <p:nvPr userDrawn="1"/>
        </p:nvGrpSpPr>
        <p:grpSpPr bwMode="auto">
          <a:xfrm>
            <a:off x="1676400" y="6596063"/>
            <a:ext cx="7162800" cy="228600"/>
            <a:chOff x="1981200" y="6629400"/>
            <a:chExt cx="7162800" cy="228600"/>
          </a:xfrm>
        </p:grpSpPr>
        <p:sp>
          <p:nvSpPr>
            <p:cNvPr id="6" name="Rectangle 5"/>
            <p:cNvSpPr/>
            <p:nvPr/>
          </p:nvSpPr>
          <p:spPr>
            <a:xfrm>
              <a:off x="7772400" y="6629400"/>
              <a:ext cx="1371600" cy="228600"/>
            </a:xfrm>
            <a:prstGeom prst="rect">
              <a:avLst/>
            </a:prstGeom>
            <a:solidFill>
              <a:schemeClr val="tx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IN"/>
            </a:p>
          </p:txBody>
        </p:sp>
        <p:sp>
          <p:nvSpPr>
            <p:cNvPr id="7" name="Rectangle 6"/>
            <p:cNvSpPr/>
            <p:nvPr/>
          </p:nvSpPr>
          <p:spPr>
            <a:xfrm>
              <a:off x="6324600" y="6629400"/>
              <a:ext cx="1447800" cy="22860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IN"/>
            </a:p>
          </p:txBody>
        </p:sp>
        <p:sp>
          <p:nvSpPr>
            <p:cNvPr id="8" name="Rectangle 7"/>
            <p:cNvSpPr/>
            <p:nvPr/>
          </p:nvSpPr>
          <p:spPr>
            <a:xfrm>
              <a:off x="4876800" y="6629400"/>
              <a:ext cx="1447800" cy="228600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IN"/>
            </a:p>
          </p:txBody>
        </p:sp>
        <p:sp>
          <p:nvSpPr>
            <p:cNvPr id="9" name="Rectangle 8"/>
            <p:cNvSpPr/>
            <p:nvPr/>
          </p:nvSpPr>
          <p:spPr>
            <a:xfrm>
              <a:off x="3429000" y="6629400"/>
              <a:ext cx="1447800" cy="22860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IN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981200" y="6629400"/>
              <a:ext cx="1447800" cy="228600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IN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445D75-4E70-494D-85C7-26CDBFD83454}" type="datetimeFigureOut">
              <a:rPr lang="en-US"/>
              <a:pPr>
                <a:defRPr/>
              </a:pPr>
              <a:t>4/8/2011</a:t>
            </a:fld>
            <a:endParaRPr 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B427D1-F7CB-47D7-9B83-D8FFD2E784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4EF7AF-D975-46B8-81C0-17343EFE02A0}" type="datetimeFigureOut">
              <a:rPr lang="en-US"/>
              <a:pPr>
                <a:defRPr/>
              </a:pPr>
              <a:t>4/8/2011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96931B-8071-4DB5-BEC9-D3D2FD5E7B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AA70F8-17AB-45F9-8BB3-AF80E2D21298}" type="datetimeFigureOut">
              <a:rPr lang="en-US"/>
              <a:pPr>
                <a:defRPr/>
              </a:pPr>
              <a:t>4/8/2011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A742ED-411B-470C-8485-4B2313A37D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0AF23B-96DA-4129-BF22-1DC31571D735}" type="datetimeFigureOut">
              <a:rPr lang="en-US"/>
              <a:pPr>
                <a:defRPr/>
              </a:pPr>
              <a:t>4/8/2011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9A1596-3A29-4CF4-9E16-FDBEA29BFB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I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10D061-05AF-444E-B4FC-3101E0E7181A}" type="datetimeFigureOut">
              <a:rPr lang="en-US"/>
              <a:pPr>
                <a:defRPr/>
              </a:pPr>
              <a:t>4/8/2011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65C25B-9FC7-4E55-9916-4CBCCBFAC5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F791FF-84D2-4899-AB35-DC20AF3EDBF5}" type="datetimeFigureOut">
              <a:rPr lang="en-US"/>
              <a:pPr>
                <a:defRPr/>
              </a:pPr>
              <a:t>4/8/2011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5A7EBA-2A79-47D9-966F-9D4CD4A476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B5E5E9-D32E-4C41-920A-1F5BDF72545C}" type="datetimeFigureOut">
              <a:rPr lang="en-US"/>
              <a:pPr>
                <a:defRPr/>
              </a:pPr>
              <a:t>4/8/2011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AE8737-E18D-44C1-B3AC-FE7527AF71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43A6A8-91B2-412B-ACC8-9594F4042AA3}" type="datetimeFigureOut">
              <a:rPr lang="en-US"/>
              <a:pPr>
                <a:defRPr/>
              </a:pPr>
              <a:t>4/8/2011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0707D8-03EF-4E87-AFDE-6B0E4B4819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54A695-2AB2-4462-BD76-C2CC7E3B91EE}" type="datetimeFigureOut">
              <a:rPr lang="en-US"/>
              <a:pPr>
                <a:defRPr/>
              </a:pPr>
              <a:t>4/8/2011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A6F91C-4AFD-48F4-9131-F310DA9684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6"/>
          <p:cNvPicPr>
            <a:picLocks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533400"/>
            <a:ext cx="990600" cy="555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4" name="Group 16"/>
          <p:cNvGrpSpPr>
            <a:grpSpLocks/>
          </p:cNvGrpSpPr>
          <p:nvPr userDrawn="1"/>
        </p:nvGrpSpPr>
        <p:grpSpPr bwMode="auto">
          <a:xfrm>
            <a:off x="1676400" y="6596063"/>
            <a:ext cx="7162800" cy="228600"/>
            <a:chOff x="1981200" y="6629400"/>
            <a:chExt cx="7162800" cy="228600"/>
          </a:xfrm>
        </p:grpSpPr>
        <p:sp>
          <p:nvSpPr>
            <p:cNvPr id="5" name="Rectangle 4"/>
            <p:cNvSpPr/>
            <p:nvPr/>
          </p:nvSpPr>
          <p:spPr>
            <a:xfrm>
              <a:off x="7772400" y="6629400"/>
              <a:ext cx="1371600" cy="228600"/>
            </a:xfrm>
            <a:prstGeom prst="rect">
              <a:avLst/>
            </a:prstGeom>
            <a:solidFill>
              <a:schemeClr val="tx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IN"/>
            </a:p>
          </p:txBody>
        </p:sp>
        <p:sp>
          <p:nvSpPr>
            <p:cNvPr id="6" name="Rectangle 5"/>
            <p:cNvSpPr/>
            <p:nvPr/>
          </p:nvSpPr>
          <p:spPr>
            <a:xfrm>
              <a:off x="6324600" y="6629400"/>
              <a:ext cx="1447800" cy="22860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IN"/>
            </a:p>
          </p:txBody>
        </p:sp>
        <p:sp>
          <p:nvSpPr>
            <p:cNvPr id="7" name="Rectangle 6"/>
            <p:cNvSpPr/>
            <p:nvPr/>
          </p:nvSpPr>
          <p:spPr>
            <a:xfrm>
              <a:off x="4876800" y="6629400"/>
              <a:ext cx="1447800" cy="228600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IN"/>
            </a:p>
          </p:txBody>
        </p:sp>
        <p:sp>
          <p:nvSpPr>
            <p:cNvPr id="8" name="Rectangle 7"/>
            <p:cNvSpPr/>
            <p:nvPr/>
          </p:nvSpPr>
          <p:spPr>
            <a:xfrm>
              <a:off x="3429000" y="6629400"/>
              <a:ext cx="1447800" cy="22860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IN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981200" y="6629400"/>
              <a:ext cx="1447800" cy="228600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IN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B9FDD7-B225-405D-BAAB-6FEA406C2141}" type="datetimeFigureOut">
              <a:rPr lang="en-US"/>
              <a:pPr>
                <a:defRPr/>
              </a:pPr>
              <a:t>4/8/2011</a:t>
            </a:fld>
            <a:endParaRPr lang="en-US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48F2D5-73E4-4D29-831B-C549F717FB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533400"/>
            <a:ext cx="990600" cy="555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" name="Group 16"/>
          <p:cNvGrpSpPr>
            <a:grpSpLocks/>
          </p:cNvGrpSpPr>
          <p:nvPr userDrawn="1"/>
        </p:nvGrpSpPr>
        <p:grpSpPr bwMode="auto">
          <a:xfrm>
            <a:off x="1676400" y="6596063"/>
            <a:ext cx="7162800" cy="228600"/>
            <a:chOff x="1981200" y="6629400"/>
            <a:chExt cx="7162800" cy="228600"/>
          </a:xfrm>
        </p:grpSpPr>
        <p:sp>
          <p:nvSpPr>
            <p:cNvPr id="4" name="Rectangle 3"/>
            <p:cNvSpPr/>
            <p:nvPr/>
          </p:nvSpPr>
          <p:spPr>
            <a:xfrm>
              <a:off x="7772400" y="6629400"/>
              <a:ext cx="1371600" cy="228600"/>
            </a:xfrm>
            <a:prstGeom prst="rect">
              <a:avLst/>
            </a:prstGeom>
            <a:solidFill>
              <a:schemeClr val="tx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IN"/>
            </a:p>
          </p:txBody>
        </p:sp>
        <p:sp>
          <p:nvSpPr>
            <p:cNvPr id="5" name="Rectangle 4"/>
            <p:cNvSpPr/>
            <p:nvPr/>
          </p:nvSpPr>
          <p:spPr>
            <a:xfrm>
              <a:off x="6324600" y="6629400"/>
              <a:ext cx="1447800" cy="22860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IN"/>
            </a:p>
          </p:txBody>
        </p:sp>
        <p:sp>
          <p:nvSpPr>
            <p:cNvPr id="6" name="Rectangle 5"/>
            <p:cNvSpPr/>
            <p:nvPr/>
          </p:nvSpPr>
          <p:spPr>
            <a:xfrm>
              <a:off x="4876800" y="6629400"/>
              <a:ext cx="1447800" cy="228600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IN"/>
            </a:p>
          </p:txBody>
        </p:sp>
        <p:sp>
          <p:nvSpPr>
            <p:cNvPr id="7" name="Rectangle 6"/>
            <p:cNvSpPr/>
            <p:nvPr/>
          </p:nvSpPr>
          <p:spPr>
            <a:xfrm>
              <a:off x="3429000" y="6629400"/>
              <a:ext cx="1447800" cy="22860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IN"/>
            </a:p>
          </p:txBody>
        </p:sp>
        <p:sp>
          <p:nvSpPr>
            <p:cNvPr id="8" name="Rectangle 7"/>
            <p:cNvSpPr/>
            <p:nvPr/>
          </p:nvSpPr>
          <p:spPr>
            <a:xfrm>
              <a:off x="1981200" y="6629400"/>
              <a:ext cx="1447800" cy="228600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IN"/>
            </a:p>
          </p:txBody>
        </p:sp>
      </p:grp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24498A-1392-4D3C-B476-69C44242976A}" type="datetimeFigureOut">
              <a:rPr lang="en-US"/>
              <a:pPr>
                <a:defRPr/>
              </a:pPr>
              <a:t>4/8/2011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85EADF-482F-40C1-B0D7-CC8E684165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8D801-839E-4CA5-850E-553DAEA27A6C}" type="datetimeFigureOut">
              <a:rPr lang="en-US"/>
              <a:pPr>
                <a:defRPr/>
              </a:pPr>
              <a:t>4/8/2011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18B5F5-374F-4B93-8381-92613C66E1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I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F146D8-6C5E-4011-904D-46FAF19601D7}" type="datetimeFigureOut">
              <a:rPr lang="en-US"/>
              <a:pPr>
                <a:defRPr/>
              </a:pPr>
              <a:t>4/8/2011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7AF244-BBAE-4844-A4CD-1958626743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IN" smtClean="0"/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506EE9E-C5FE-4EE2-A07A-B9B49646AB42}" type="datetimeFigureOut">
              <a:rPr lang="en-US"/>
              <a:pPr>
                <a:defRPr/>
              </a:pPr>
              <a:t>4/8/2011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8A13E0D-4FD9-4DB1-81EF-955DBA0FB7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5" r:id="rId1"/>
    <p:sldLayoutId id="2147483966" r:id="rId2"/>
    <p:sldLayoutId id="2147483967" r:id="rId3"/>
    <p:sldLayoutId id="2147483938" r:id="rId4"/>
    <p:sldLayoutId id="2147483939" r:id="rId5"/>
    <p:sldLayoutId id="2147483968" r:id="rId6"/>
    <p:sldLayoutId id="2147483969" r:id="rId7"/>
    <p:sldLayoutId id="2147483940" r:id="rId8"/>
    <p:sldLayoutId id="2147483941" r:id="rId9"/>
    <p:sldLayoutId id="2147483942" r:id="rId10"/>
    <p:sldLayoutId id="2147483943" r:id="rId11"/>
    <p:sldLayoutId id="214748397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IN" smtClean="0"/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C58CC61-7D4A-4258-BECF-39145088260E}" type="datetimeFigureOut">
              <a:rPr lang="en-US"/>
              <a:pPr>
                <a:defRPr/>
              </a:pPr>
              <a:t>4/8/2011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74413E0-5474-4064-9A1C-5F98155382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3079" name="Picture 2"/>
          <p:cNvPicPr>
            <a:picLocks noChangeArrowheads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0" y="533400"/>
            <a:ext cx="990600" cy="555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080" name="Group 16"/>
          <p:cNvGrpSpPr>
            <a:grpSpLocks/>
          </p:cNvGrpSpPr>
          <p:nvPr userDrawn="1"/>
        </p:nvGrpSpPr>
        <p:grpSpPr bwMode="auto">
          <a:xfrm>
            <a:off x="1676400" y="6596063"/>
            <a:ext cx="7162800" cy="228600"/>
            <a:chOff x="1981200" y="6629400"/>
            <a:chExt cx="7162800" cy="228600"/>
          </a:xfrm>
        </p:grpSpPr>
        <p:sp>
          <p:nvSpPr>
            <p:cNvPr id="9" name="Rectangle 8"/>
            <p:cNvSpPr/>
            <p:nvPr/>
          </p:nvSpPr>
          <p:spPr>
            <a:xfrm>
              <a:off x="7772400" y="6629400"/>
              <a:ext cx="1371600" cy="228600"/>
            </a:xfrm>
            <a:prstGeom prst="rect">
              <a:avLst/>
            </a:prstGeom>
            <a:solidFill>
              <a:schemeClr val="tx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IN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6324600" y="6629400"/>
              <a:ext cx="1447800" cy="22860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IN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876800" y="6629400"/>
              <a:ext cx="1447800" cy="228600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IN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3429000" y="6629400"/>
              <a:ext cx="1447800" cy="22860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IN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1981200" y="6629400"/>
              <a:ext cx="1447800" cy="228600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IN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4" r:id="rId1"/>
    <p:sldLayoutId id="2147483971" r:id="rId2"/>
    <p:sldLayoutId id="2147483945" r:id="rId3"/>
    <p:sldLayoutId id="2147483946" r:id="rId4"/>
    <p:sldLayoutId id="2147483947" r:id="rId5"/>
    <p:sldLayoutId id="2147483948" r:id="rId6"/>
    <p:sldLayoutId id="2147483949" r:id="rId7"/>
    <p:sldLayoutId id="2147483950" r:id="rId8"/>
    <p:sldLayoutId id="2147483951" r:id="rId9"/>
    <p:sldLayoutId id="2147483952" r:id="rId10"/>
    <p:sldLayoutId id="2147483953" r:id="rId11"/>
    <p:sldLayoutId id="214748397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IN" smtClean="0"/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2158E4C-5550-4E43-9520-CC891C2F2594}" type="datetimeFigureOut">
              <a:rPr lang="en-US"/>
              <a:pPr>
                <a:defRPr/>
              </a:pPr>
              <a:t>4/8/2011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FED2BE6-296D-409D-A060-8B757D2206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4" r:id="rId1"/>
    <p:sldLayoutId id="2147483955" r:id="rId2"/>
    <p:sldLayoutId id="2147483956" r:id="rId3"/>
    <p:sldLayoutId id="2147483957" r:id="rId4"/>
    <p:sldLayoutId id="2147483958" r:id="rId5"/>
    <p:sldLayoutId id="2147483959" r:id="rId6"/>
    <p:sldLayoutId id="2147483960" r:id="rId7"/>
    <p:sldLayoutId id="2147483961" r:id="rId8"/>
    <p:sldLayoutId id="2147483962" r:id="rId9"/>
    <p:sldLayoutId id="2147483963" r:id="rId10"/>
    <p:sldLayoutId id="2147483964" r:id="rId11"/>
    <p:sldLayoutId id="2147483973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gif"/><Relationship Id="rId13" Type="http://schemas.openxmlformats.org/officeDocument/2006/relationships/image" Target="../media/image18.jpeg"/><Relationship Id="rId3" Type="http://schemas.openxmlformats.org/officeDocument/2006/relationships/image" Target="../media/image8.png"/><Relationship Id="rId7" Type="http://schemas.openxmlformats.org/officeDocument/2006/relationships/image" Target="../media/image12.jpeg"/><Relationship Id="rId12" Type="http://schemas.openxmlformats.org/officeDocument/2006/relationships/image" Target="../media/image17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11" Type="http://schemas.openxmlformats.org/officeDocument/2006/relationships/image" Target="../media/image16.gif"/><Relationship Id="rId5" Type="http://schemas.openxmlformats.org/officeDocument/2006/relationships/image" Target="../media/image10.png"/><Relationship Id="rId10" Type="http://schemas.openxmlformats.org/officeDocument/2006/relationships/image" Target="../media/image15.jpeg"/><Relationship Id="rId4" Type="http://schemas.openxmlformats.org/officeDocument/2006/relationships/image" Target="../media/image9.gif"/><Relationship Id="rId9" Type="http://schemas.openxmlformats.org/officeDocument/2006/relationships/image" Target="../media/image14.jpeg"/><Relationship Id="rId1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3206" name="Text Box 22"/>
          <p:cNvSpPr txBox="1">
            <a:spLocks noChangeArrowheads="1"/>
          </p:cNvSpPr>
          <p:nvPr/>
        </p:nvSpPr>
        <p:spPr bwMode="auto">
          <a:xfrm>
            <a:off x="1" y="2590800"/>
            <a:ext cx="9144000" cy="150810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i="1" dirty="0" smtClean="0">
                <a:solidFill>
                  <a:schemeClr val="bg1"/>
                </a:solidFill>
                <a:latin typeface="+mj-lt"/>
              </a:rPr>
              <a:t>Web Apps 2011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i="1" dirty="0" smtClean="0">
                <a:solidFill>
                  <a:schemeClr val="bg1"/>
                </a:solidFill>
                <a:latin typeface="+mj-lt"/>
              </a:rPr>
              <a:t>New Delhi 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i="1" dirty="0" smtClean="0">
              <a:solidFill>
                <a:srgbClr val="FFFF00"/>
              </a:solidFill>
              <a:latin typeface="+mj-lt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i="1" dirty="0" smtClean="0">
              <a:solidFill>
                <a:srgbClr val="FFFF00"/>
              </a:solidFill>
              <a:latin typeface="+mj-lt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i="1" dirty="0" smtClean="0">
              <a:solidFill>
                <a:srgbClr val="FFFF00"/>
              </a:solidFill>
              <a:latin typeface="+mj-lt"/>
            </a:endParaRPr>
          </a:p>
        </p:txBody>
      </p:sp>
      <p:graphicFrame>
        <p:nvGraphicFramePr>
          <p:cNvPr id="4" name="Group 3"/>
          <p:cNvGraphicFramePr>
            <a:graphicFrameLocks noGrp="1"/>
          </p:cNvGraphicFramePr>
          <p:nvPr/>
        </p:nvGraphicFramePr>
        <p:xfrm>
          <a:off x="4572000" y="5643563"/>
          <a:ext cx="4572000" cy="1159193"/>
        </p:xfrm>
        <a:graphic>
          <a:graphicData uri="http://schemas.openxmlformats.org/drawingml/2006/table">
            <a:tbl>
              <a:tblPr/>
              <a:tblGrid>
                <a:gridCol w="4572000"/>
              </a:tblGrid>
              <a:tr h="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CONFIDENTIAL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1723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NOT FOR GENERAL DISTRIBUTION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© Magnon Solutions Pvt. Ltd.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ALL RIGHTS RESERVED</a:t>
                      </a: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272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All trademarks are acknowledged to be the property of their respective owners</a:t>
                      </a: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.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4313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NOTE: Kindly contact the author for any queries or clarifications</a:t>
                      </a: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.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Text Box 18"/>
          <p:cNvSpPr txBox="1">
            <a:spLocks noChangeArrowheads="1"/>
          </p:cNvSpPr>
          <p:nvPr/>
        </p:nvSpPr>
        <p:spPr bwMode="auto">
          <a:xfrm>
            <a:off x="0" y="6010275"/>
            <a:ext cx="3352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1200" i="1" dirty="0" err="1" smtClean="0">
                <a:solidFill>
                  <a:schemeClr val="bg1"/>
                </a:solidFill>
                <a:latin typeface="Calibri" pitchFamily="34" charset="0"/>
              </a:rPr>
              <a:t>Vivek</a:t>
            </a:r>
            <a:r>
              <a:rPr lang="en-US" sz="1200" i="1" dirty="0" smtClean="0">
                <a:solidFill>
                  <a:schemeClr val="bg1"/>
                </a:solidFill>
                <a:latin typeface="Calibri" pitchFamily="34" charset="0"/>
              </a:rPr>
              <a:t> </a:t>
            </a:r>
            <a:r>
              <a:rPr lang="en-US" sz="1200" i="1" dirty="0" err="1" smtClean="0">
                <a:solidFill>
                  <a:schemeClr val="bg1"/>
                </a:solidFill>
                <a:latin typeface="Calibri" pitchFamily="34" charset="0"/>
              </a:rPr>
              <a:t>Merani</a:t>
            </a:r>
            <a:r>
              <a:rPr lang="en-US" sz="1200" i="1" dirty="0" smtClean="0">
                <a:solidFill>
                  <a:schemeClr val="bg1"/>
                </a:solidFill>
                <a:latin typeface="Calibri" pitchFamily="34" charset="0"/>
              </a:rPr>
              <a:t/>
            </a:r>
            <a:br>
              <a:rPr lang="en-US" sz="1200" i="1" dirty="0" smtClean="0">
                <a:solidFill>
                  <a:schemeClr val="bg1"/>
                </a:solidFill>
                <a:latin typeface="Calibri" pitchFamily="34" charset="0"/>
              </a:rPr>
            </a:br>
            <a:r>
              <a:rPr lang="en-US" sz="1200" i="1" dirty="0" smtClean="0">
                <a:solidFill>
                  <a:schemeClr val="bg1"/>
                </a:solidFill>
                <a:latin typeface="Calibri" pitchFamily="34" charset="0"/>
              </a:rPr>
              <a:t>Sr. vice President – International  Marketing</a:t>
            </a:r>
            <a:br>
              <a:rPr lang="en-US" sz="1200" i="1" dirty="0" smtClean="0">
                <a:solidFill>
                  <a:schemeClr val="bg1"/>
                </a:solidFill>
                <a:latin typeface="Calibri" pitchFamily="34" charset="0"/>
              </a:rPr>
            </a:br>
            <a:r>
              <a:rPr lang="en-US" sz="1200" i="1" dirty="0" smtClean="0">
                <a:solidFill>
                  <a:schemeClr val="bg1"/>
                </a:solidFill>
                <a:latin typeface="Calibri" pitchFamily="34" charset="0"/>
              </a:rPr>
              <a:t>vivek.meranii@magnonsolutions.com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28600"/>
            <a:ext cx="8382000" cy="762000"/>
          </a:xfrm>
        </p:spPr>
        <p:txBody>
          <a:bodyPr/>
          <a:lstStyle/>
          <a:p>
            <a:pPr algn="l" eaLnBrk="1" hangingPunct="1"/>
            <a:r>
              <a:rPr lang="en-US" sz="4000" i="1" dirty="0" smtClean="0">
                <a:latin typeface="Calibri" pitchFamily="34" charset="0"/>
                <a:ea typeface="ＭＳ Ｐゴシック"/>
                <a:cs typeface="Times New Roman" pitchFamily="18" charset="0"/>
              </a:rPr>
              <a:t>Popular Picks…</a:t>
            </a:r>
            <a:endParaRPr lang="en-US" sz="4000" dirty="0" smtClean="0">
              <a:ea typeface="ＭＳ Ｐゴシック"/>
              <a:cs typeface="ＭＳ Ｐゴシック"/>
            </a:endParaRPr>
          </a:p>
        </p:txBody>
      </p:sp>
      <p:graphicFrame>
        <p:nvGraphicFramePr>
          <p:cNvPr id="4" name="Diagram 3"/>
          <p:cNvGraphicFramePr/>
          <p:nvPr/>
        </p:nvGraphicFramePr>
        <p:xfrm>
          <a:off x="1524000" y="1397000"/>
          <a:ext cx="7162800" cy="4775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124200" y="5638800"/>
            <a:ext cx="495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Most Popular Open Source CMS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C49883C-7629-4F2E-8E9D-2F9A083492E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graphicEl>
                                              <a:dgm id="{8C49883C-7629-4F2E-8E9D-2F9A083492E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94B72D9-692A-48ED-916D-CCA9A4316AE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graphicEl>
                                              <a:dgm id="{494B72D9-692A-48ED-916D-CCA9A4316AE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E42A541-EF48-4474-8199-8CB537A45E8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">
                                            <p:graphicEl>
                                              <a:dgm id="{FE42A541-EF48-4474-8199-8CB537A45E8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FBB42B7-9C0E-42AE-861C-CDF8102F203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4">
                                            <p:graphicEl>
                                              <a:dgm id="{8FBB42B7-9C0E-42AE-861C-CDF8102F203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892CF89-CB39-4E30-84F0-F590CC65F48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4">
                                            <p:graphicEl>
                                              <a:dgm id="{7892CF89-CB39-4E30-84F0-F590CC65F48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399191A-1CCA-40CF-84D7-598C175BBF8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4">
                                            <p:graphicEl>
                                              <a:dgm id="{A399191A-1CCA-40CF-84D7-598C175BBF8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80370FD-EFA4-499D-8802-DFD513D1AA4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4">
                                            <p:graphicEl>
                                              <a:dgm id="{380370FD-EFA4-499D-8802-DFD513D1AA4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E228EAC-3206-4D26-8830-65802030E94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4">
                                            <p:graphicEl>
                                              <a:dgm id="{0E228EAC-3206-4D26-8830-65802030E94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8DE954B-F804-4CEA-A68F-12A88AB02EE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4">
                                            <p:graphicEl>
                                              <a:dgm id="{38DE954B-F804-4CEA-A68F-12A88AB02EE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28600"/>
            <a:ext cx="8382000" cy="762000"/>
          </a:xfrm>
        </p:spPr>
        <p:txBody>
          <a:bodyPr/>
          <a:lstStyle/>
          <a:p>
            <a:pPr algn="l" eaLnBrk="1" hangingPunct="1"/>
            <a:r>
              <a:rPr lang="en-US" sz="4000" i="1" dirty="0" smtClean="0">
                <a:latin typeface="Calibri" pitchFamily="34" charset="0"/>
                <a:ea typeface="ＭＳ Ｐゴシック"/>
                <a:cs typeface="Times New Roman" pitchFamily="18" charset="0"/>
              </a:rPr>
              <a:t>So Finally …</a:t>
            </a:r>
            <a:endParaRPr lang="en-US" sz="4000" dirty="0" smtClean="0">
              <a:ea typeface="ＭＳ Ｐゴシック"/>
              <a:cs typeface="ＭＳ Ｐゴシック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143000" y="914400"/>
            <a:ext cx="7924800" cy="5500914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>
            <a:normAutofit fontScale="62500" lnSpcReduction="20000"/>
          </a:bodyPr>
          <a:lstStyle/>
          <a:p>
            <a:pPr marL="190500" indent="-190500">
              <a:lnSpc>
                <a:spcPct val="120000"/>
              </a:lnSpc>
              <a:spcBef>
                <a:spcPct val="40000"/>
              </a:spcBef>
              <a:buClr>
                <a:schemeClr val="accent1"/>
              </a:buClr>
              <a:defRPr/>
            </a:pPr>
            <a:endParaRPr lang="en-US" sz="4000" i="1" dirty="0" smtClean="0">
              <a:latin typeface="Calibri" pitchFamily="34" charset="0"/>
              <a:cs typeface="Times New Roman" pitchFamily="18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en-US" sz="4000" i="1" dirty="0" smtClean="0">
                <a:latin typeface="Calibri" pitchFamily="34" charset="0"/>
                <a:cs typeface="Times New Roman" pitchFamily="18" charset="0"/>
              </a:rPr>
              <a:t> Consider the knowledge level of the End-User who would be using the back-end.</a:t>
            </a:r>
          </a:p>
          <a:p>
            <a:pPr lvl="0">
              <a:buFont typeface="Arial" pitchFamily="34" charset="0"/>
              <a:buChar char="•"/>
            </a:pPr>
            <a:endParaRPr lang="en-US" sz="4000" i="1" dirty="0" smtClean="0">
              <a:latin typeface="Calibri" pitchFamily="34" charset="0"/>
              <a:cs typeface="Times New Roman" pitchFamily="18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en-US" sz="4000" i="1" dirty="0" smtClean="0">
                <a:latin typeface="Calibri" pitchFamily="34" charset="0"/>
                <a:cs typeface="Times New Roman" pitchFamily="18" charset="0"/>
              </a:rPr>
              <a:t> Checkout Sample sites and review final products.</a:t>
            </a:r>
          </a:p>
          <a:p>
            <a:pPr lvl="0">
              <a:buFont typeface="Arial" pitchFamily="34" charset="0"/>
              <a:buChar char="•"/>
            </a:pPr>
            <a:endParaRPr lang="en-US" sz="4000" i="1" dirty="0" smtClean="0">
              <a:latin typeface="Calibri" pitchFamily="34" charset="0"/>
              <a:cs typeface="Times New Roman" pitchFamily="18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en-US" sz="4000" i="1" dirty="0" smtClean="0">
                <a:latin typeface="Calibri" pitchFamily="34" charset="0"/>
                <a:cs typeface="Times New Roman" pitchFamily="18" charset="0"/>
              </a:rPr>
              <a:t> Are you ready to take on an un-explored journey. NO – So what do the specialists say </a:t>
            </a:r>
            <a:r>
              <a:rPr lang="en-US" sz="4000" i="1" dirty="0" smtClean="0">
                <a:latin typeface="Calibri" pitchFamily="34" charset="0"/>
                <a:cs typeface="Times New Roman" pitchFamily="18" charset="0"/>
              </a:rPr>
              <a:t>?</a:t>
            </a:r>
          </a:p>
          <a:p>
            <a:pPr lvl="0">
              <a:buFont typeface="Arial" pitchFamily="34" charset="0"/>
              <a:buChar char="•"/>
            </a:pPr>
            <a:endParaRPr lang="en-US" sz="4000" i="1" dirty="0" smtClean="0">
              <a:latin typeface="Calibri" pitchFamily="34" charset="0"/>
              <a:cs typeface="Times New Roman" pitchFamily="18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en-US" sz="4000" i="1" dirty="0" smtClean="0">
                <a:latin typeface="Calibri" pitchFamily="34" charset="0"/>
                <a:cs typeface="Times New Roman" pitchFamily="18" charset="0"/>
              </a:rPr>
              <a:t> Is the platform Mobile Ready – Primary Digital Devices changing rapidly!</a:t>
            </a:r>
            <a:endParaRPr lang="en-US" sz="4000" i="1" dirty="0" smtClean="0">
              <a:latin typeface="Calibri" pitchFamily="34" charset="0"/>
              <a:cs typeface="Times New Roman" pitchFamily="18" charset="0"/>
            </a:endParaRPr>
          </a:p>
          <a:p>
            <a:pPr lvl="0">
              <a:buFont typeface="Arial" pitchFamily="34" charset="0"/>
              <a:buChar char="•"/>
            </a:pPr>
            <a:endParaRPr lang="en-US" sz="4000" i="1" dirty="0" smtClean="0">
              <a:latin typeface="Calibri" pitchFamily="34" charset="0"/>
              <a:cs typeface="Times New Roman" pitchFamily="18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en-US" sz="4000" i="1" dirty="0" smtClean="0">
                <a:latin typeface="Calibri" pitchFamily="34" charset="0"/>
                <a:cs typeface="Times New Roman" pitchFamily="18" charset="0"/>
              </a:rPr>
              <a:t> 2 Years later – The </a:t>
            </a:r>
            <a:r>
              <a:rPr lang="en-US" sz="4000" i="1" dirty="0" smtClean="0">
                <a:latin typeface="Calibri" pitchFamily="34" charset="0"/>
                <a:cs typeface="Times New Roman" pitchFamily="18" charset="0"/>
              </a:rPr>
              <a:t>platform you choose </a:t>
            </a:r>
            <a:r>
              <a:rPr lang="en-US" sz="4000" i="1" dirty="0" smtClean="0">
                <a:latin typeface="Calibri" pitchFamily="34" charset="0"/>
                <a:cs typeface="Times New Roman" pitchFamily="18" charset="0"/>
              </a:rPr>
              <a:t>could </a:t>
            </a:r>
            <a:r>
              <a:rPr lang="en-US" sz="4000" i="1" dirty="0" smtClean="0">
                <a:latin typeface="Calibri" pitchFamily="34" charset="0"/>
                <a:cs typeface="Times New Roman" pitchFamily="18" charset="0"/>
              </a:rPr>
              <a:t>just be obsolete and a Super New CMS will most likely take over. So don’t worry too much </a:t>
            </a:r>
            <a:r>
              <a:rPr lang="en-US" sz="4000" i="1" dirty="0" smtClean="0">
                <a:latin typeface="Calibri" pitchFamily="34" charset="0"/>
                <a:cs typeface="Times New Roman" pitchFamily="18" charset="0"/>
                <a:sym typeface="Wingdings" pitchFamily="2" charset="2"/>
              </a:rPr>
              <a:t></a:t>
            </a:r>
          </a:p>
          <a:p>
            <a:pPr lvl="0"/>
            <a:endParaRPr lang="en-US" sz="4000" i="1" dirty="0" smtClean="0">
              <a:latin typeface="Calibri" pitchFamily="34" charset="0"/>
              <a:cs typeface="Times New Roman" pitchFamily="18" charset="0"/>
              <a:sym typeface="Wingdings" pitchFamily="2" charset="2"/>
            </a:endParaRPr>
          </a:p>
          <a:p>
            <a:pPr lvl="0">
              <a:buFont typeface="Arial" pitchFamily="34" charset="0"/>
              <a:buChar char="•"/>
            </a:pPr>
            <a:r>
              <a:rPr lang="en-US" sz="4000" i="1" dirty="0" smtClean="0">
                <a:latin typeface="Calibri" pitchFamily="34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4000" i="1" dirty="0" smtClean="0">
                <a:latin typeface="Calibri" pitchFamily="34" charset="0"/>
                <a:cs typeface="Times New Roman" pitchFamily="18" charset="0"/>
              </a:rPr>
              <a:t>Go Ahead - Enjoy and Explore!</a:t>
            </a:r>
            <a:endParaRPr lang="en-US" sz="4000" i="1" dirty="0">
              <a:latin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28600"/>
            <a:ext cx="8382000" cy="762000"/>
          </a:xfrm>
        </p:spPr>
        <p:txBody>
          <a:bodyPr/>
          <a:lstStyle/>
          <a:p>
            <a:pPr algn="l" eaLnBrk="1" hangingPunct="1"/>
            <a:endParaRPr lang="en-US" sz="4000" dirty="0" smtClean="0">
              <a:ea typeface="ＭＳ Ｐゴシック"/>
              <a:cs typeface="ＭＳ Ｐゴシック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143000" y="914400"/>
            <a:ext cx="7924800" cy="5500914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pPr marL="190500" indent="-190500" algn="ctr">
              <a:lnSpc>
                <a:spcPct val="120000"/>
              </a:lnSpc>
              <a:spcBef>
                <a:spcPct val="40000"/>
              </a:spcBef>
              <a:buClr>
                <a:schemeClr val="accent1"/>
              </a:buClr>
              <a:defRPr/>
            </a:pPr>
            <a:r>
              <a:rPr lang="en-US" sz="4000" i="1" dirty="0" smtClean="0">
                <a:latin typeface="Calibri" pitchFamily="34" charset="0"/>
                <a:cs typeface="Times New Roman" pitchFamily="18" charset="0"/>
              </a:rPr>
              <a:t>Questions ?</a:t>
            </a:r>
          </a:p>
          <a:p>
            <a:pPr marL="190500" indent="-190500" algn="ctr">
              <a:lnSpc>
                <a:spcPct val="120000"/>
              </a:lnSpc>
              <a:spcBef>
                <a:spcPct val="40000"/>
              </a:spcBef>
              <a:buClr>
                <a:schemeClr val="accent1"/>
              </a:buClr>
              <a:defRPr/>
            </a:pPr>
            <a:endParaRPr lang="en-US" sz="4000" i="1" dirty="0" smtClean="0">
              <a:latin typeface="Calibri" pitchFamily="34" charset="0"/>
              <a:cs typeface="Times New Roman" pitchFamily="18" charset="0"/>
            </a:endParaRPr>
          </a:p>
          <a:p>
            <a:pPr marL="190500" indent="-190500" algn="ctr">
              <a:lnSpc>
                <a:spcPct val="120000"/>
              </a:lnSpc>
              <a:spcBef>
                <a:spcPct val="40000"/>
              </a:spcBef>
              <a:buClr>
                <a:schemeClr val="accent1"/>
              </a:buClr>
              <a:defRPr/>
            </a:pPr>
            <a:r>
              <a:rPr lang="en-US" sz="4000" i="1" dirty="0" smtClean="0">
                <a:latin typeface="Calibri" pitchFamily="34" charset="0"/>
                <a:cs typeface="Times New Roman" pitchFamily="18" charset="0"/>
              </a:rPr>
              <a:t>Have a nice Learning day!</a:t>
            </a:r>
          </a:p>
          <a:p>
            <a:pPr marL="190500" indent="-190500" algn="ctr">
              <a:lnSpc>
                <a:spcPct val="120000"/>
              </a:lnSpc>
              <a:spcBef>
                <a:spcPct val="40000"/>
              </a:spcBef>
              <a:buClr>
                <a:schemeClr val="accent1"/>
              </a:buClr>
              <a:defRPr/>
            </a:pPr>
            <a:r>
              <a:rPr lang="en-US" sz="4000" i="1" dirty="0" smtClean="0">
                <a:latin typeface="Calibri" pitchFamily="34" charset="0"/>
                <a:cs typeface="Times New Roman" pitchFamily="18" charset="0"/>
              </a:rPr>
              <a:t>(We are hiring!)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5"/>
          <p:cNvSpPr txBox="1">
            <a:spLocks/>
          </p:cNvSpPr>
          <p:nvPr/>
        </p:nvSpPr>
        <p:spPr bwMode="auto">
          <a:xfrm>
            <a:off x="1219200" y="1676400"/>
            <a:ext cx="76962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  <a:normAutofit fontScale="77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HelveticaNeue LT 45 Lt" pitchFamily="34" charset="0"/>
              <a:buNone/>
              <a:tabLst/>
              <a:defRPr/>
            </a:pPr>
            <a:r>
              <a:rPr lang="en-AU" sz="3600" dirty="0" smtClean="0">
                <a:solidFill>
                  <a:schemeClr val="tx1">
                    <a:tint val="75000"/>
                  </a:schemeClr>
                </a:solidFill>
                <a:latin typeface="+mn-lt"/>
              </a:rPr>
              <a:t>So what are we going to talk about this Morning ?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HelveticaNeue LT 45 Lt" pitchFamily="34" charset="0"/>
              <a:buNone/>
              <a:tabLst/>
              <a:defRPr/>
            </a:pPr>
            <a:endParaRPr kumimoji="0" lang="en-AU" sz="36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HelveticaNeue LT 45 Lt" pitchFamily="34" charset="0"/>
              <a:buNone/>
              <a:tabLst/>
              <a:defRPr/>
            </a:pPr>
            <a:r>
              <a:rPr lang="en-AU" sz="6900" dirty="0" smtClean="0">
                <a:solidFill>
                  <a:schemeClr val="tx1">
                    <a:tint val="75000"/>
                  </a:schemeClr>
                </a:solidFill>
                <a:latin typeface="+mn-lt"/>
              </a:rPr>
              <a:t>What Web Architecture or Platform do I choose to build </a:t>
            </a:r>
            <a:r>
              <a:rPr lang="en-AU" sz="6900" dirty="0" smtClean="0">
                <a:solidFill>
                  <a:schemeClr val="tx1">
                    <a:tint val="75000"/>
                  </a:schemeClr>
                </a:solidFill>
                <a:latin typeface="+mn-lt"/>
              </a:rPr>
              <a:t>a</a:t>
            </a:r>
            <a:r>
              <a:rPr lang="en-AU" sz="6900" dirty="0" smtClean="0">
                <a:solidFill>
                  <a:schemeClr val="tx1">
                    <a:tint val="75000"/>
                  </a:schemeClr>
                </a:solidFill>
                <a:latin typeface="+mn-lt"/>
              </a:rPr>
              <a:t> new Website</a:t>
            </a:r>
            <a:r>
              <a:rPr lang="en-AU" sz="6900" dirty="0" smtClean="0">
                <a:solidFill>
                  <a:schemeClr val="tx1">
                    <a:tint val="75000"/>
                  </a:schemeClr>
                </a:solidFill>
                <a:latin typeface="+mn-lt"/>
              </a:rPr>
              <a:t> on</a:t>
            </a:r>
            <a:r>
              <a:rPr lang="en-AU" sz="6900" dirty="0" smtClean="0">
                <a:solidFill>
                  <a:schemeClr val="tx1">
                    <a:tint val="75000"/>
                  </a:schemeClr>
                </a:solidFill>
                <a:latin typeface="+mn-lt"/>
              </a:rPr>
              <a:t>  ?</a:t>
            </a:r>
            <a:endParaRPr kumimoji="0" lang="en-AU" sz="69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 7"/>
          <p:cNvGraphicFramePr/>
          <p:nvPr/>
        </p:nvGraphicFramePr>
        <p:xfrm>
          <a:off x="1295400" y="1373344"/>
          <a:ext cx="7620000" cy="46464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28600"/>
            <a:ext cx="8382000" cy="762000"/>
          </a:xfrm>
        </p:spPr>
        <p:txBody>
          <a:bodyPr/>
          <a:lstStyle/>
          <a:p>
            <a:pPr algn="l" eaLnBrk="1" hangingPunct="1"/>
            <a:r>
              <a:rPr lang="en-US" sz="4000" dirty="0" smtClean="0">
                <a:ea typeface="ＭＳ Ｐゴシック"/>
                <a:cs typeface="ＭＳ Ｐゴシック"/>
              </a:rPr>
              <a:t>The Big Question 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A4095538-0187-4FA4-9658-108A540E87F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>
                                            <p:graphicEl>
                                              <a:dgm id="{A4095538-0187-4FA4-9658-108A540E87F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153D3014-959F-4CEE-9E27-8C5742DD1F1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8">
                                            <p:graphicEl>
                                              <a:dgm id="{153D3014-959F-4CEE-9E27-8C5742DD1F1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E9955C48-1545-4F2D-BF14-AC6E0A438A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8">
                                            <p:graphicEl>
                                              <a:dgm id="{E9955C48-1545-4F2D-BF14-AC6E0A438A6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B9FFD3C2-0ED8-452D-9984-98E0DDFC10E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8">
                                            <p:graphicEl>
                                              <a:dgm id="{B9FFD3C2-0ED8-452D-9984-98E0DDFC10E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678877AF-F0C4-45B7-B5FA-6D2DB0A1662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8">
                                            <p:graphicEl>
                                              <a:dgm id="{678877AF-F0C4-45B7-B5FA-6D2DB0A1662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B51B1AB8-FA8E-48AA-8D8B-4CF8A6520EB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8">
                                            <p:graphicEl>
                                              <a:dgm id="{B51B1AB8-FA8E-48AA-8D8B-4CF8A6520EB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Sub>
          <a:bldDgm bld="one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914400" y="1371600"/>
          <a:ext cx="7924800" cy="4754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3 Primary Considerations…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0A1FDCB-84F2-4077-966A-5AA4A4CA024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graphicEl>
                                              <a:dgm id="{90A1FDCB-84F2-4077-966A-5AA4A4CA024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9177F56-5FCD-4DCB-800B-4B6398C2687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graphicEl>
                                              <a:dgm id="{A9177F56-5FCD-4DCB-800B-4B6398C2687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EA1E71B-CCAA-4363-AA4B-B571FAB1E44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graphicEl>
                                              <a:dgm id="{2EA1E71B-CCAA-4363-AA4B-B571FAB1E44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28600"/>
            <a:ext cx="8382000" cy="762000"/>
          </a:xfrm>
        </p:spPr>
        <p:txBody>
          <a:bodyPr/>
          <a:lstStyle/>
          <a:p>
            <a:pPr algn="l" eaLnBrk="1" hangingPunct="1"/>
            <a:r>
              <a:rPr lang="en-US" sz="4000" dirty="0" smtClean="0">
                <a:ea typeface="ＭＳ Ｐゴシック"/>
                <a:cs typeface="ＭＳ Ｐゴシック"/>
              </a:rPr>
              <a:t>Initial Considerations…</a:t>
            </a:r>
          </a:p>
        </p:txBody>
      </p:sp>
      <p:graphicFrame>
        <p:nvGraphicFramePr>
          <p:cNvPr id="8" name="Diagram 7"/>
          <p:cNvGraphicFramePr/>
          <p:nvPr/>
        </p:nvGraphicFramePr>
        <p:xfrm>
          <a:off x="1418068" y="1447800"/>
          <a:ext cx="7421132" cy="46046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92F7F2B0-77EC-424B-A6CC-9E08B3D1D1F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>
                                            <p:graphicEl>
                                              <a:dgm id="{92F7F2B0-77EC-424B-A6CC-9E08B3D1D1F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E70AD80D-3AE5-4CC5-B546-E60D824CFE8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">
                                            <p:graphicEl>
                                              <a:dgm id="{E70AD80D-3AE5-4CC5-B546-E60D824CFE8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0982DF72-B892-453E-88AA-9A6194E4C57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8">
                                            <p:graphicEl>
                                              <a:dgm id="{0982DF72-B892-453E-88AA-9A6194E4C57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A88FB208-E672-4B67-8773-8FF5A99AD6A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8">
                                            <p:graphicEl>
                                              <a:dgm id="{A88FB208-E672-4B67-8773-8FF5A99AD6A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B9CBCBC9-5C97-447B-84AA-2F75EBAF8A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8">
                                            <p:graphicEl>
                                              <a:dgm id="{B9CBCBC9-5C97-447B-84AA-2F75EBAF8A0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F3005028-1E27-4382-A348-E94ECD6AF56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8">
                                            <p:graphicEl>
                                              <a:dgm id="{F3005028-1E27-4382-A348-E94ECD6AF56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 uiExpand="1">
        <p:bldSub>
          <a:bldDgm bld="one"/>
        </p:bldSub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28600"/>
            <a:ext cx="8382000" cy="762000"/>
          </a:xfrm>
        </p:spPr>
        <p:txBody>
          <a:bodyPr/>
          <a:lstStyle/>
          <a:p>
            <a:pPr algn="l" eaLnBrk="1" hangingPunct="1"/>
            <a:r>
              <a:rPr lang="en-US" sz="4000" dirty="0" smtClean="0">
                <a:ea typeface="ＭＳ Ｐゴシック"/>
                <a:cs typeface="ＭＳ Ｐゴシック"/>
              </a:rPr>
              <a:t>The Maze ! The Questions ?</a:t>
            </a:r>
          </a:p>
        </p:txBody>
      </p:sp>
      <p:graphicFrame>
        <p:nvGraphicFramePr>
          <p:cNvPr id="5" name="Diagram 4"/>
          <p:cNvGraphicFramePr/>
          <p:nvPr/>
        </p:nvGraphicFramePr>
        <p:xfrm>
          <a:off x="533400" y="1295400"/>
          <a:ext cx="8481842" cy="518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56A0237E-F9FB-400C-99EB-421EDEA83B7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graphicEl>
                                              <a:dgm id="{56A0237E-F9FB-400C-99EB-421EDEA83B7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026F9490-6C75-462A-AB4C-85D6924EFCB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graphicEl>
                                              <a:dgm id="{026F9490-6C75-462A-AB4C-85D6924EFCB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A29C023B-C047-48B9-BB40-966C4DE76F9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5">
                                            <p:graphicEl>
                                              <a:dgm id="{A29C023B-C047-48B9-BB40-966C4DE76F9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020ED112-AA62-4E6D-8564-5B32D2F4E95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5">
                                            <p:graphicEl>
                                              <a:dgm id="{020ED112-AA62-4E6D-8564-5B32D2F4E95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68C5868-4C25-4772-8180-39C6658ADFD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5">
                                            <p:graphicEl>
                                              <a:dgm id="{E68C5868-4C25-4772-8180-39C6658ADFD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1842A95-7492-4944-BEB1-04D74C78405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5">
                                            <p:graphicEl>
                                              <a:dgm id="{91842A95-7492-4944-BEB1-04D74C78405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8806BDE-7C45-47CA-A65E-D97B08BBABB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5">
                                            <p:graphicEl>
                                              <a:dgm id="{D8806BDE-7C45-47CA-A65E-D97B08BBABB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D452B89-3E85-4941-9F32-C66C25D214D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5">
                                            <p:graphicEl>
                                              <a:dgm id="{3D452B89-3E85-4941-9F32-C66C25D214D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6040F30-4A6E-4C36-B991-1F504EF6990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5">
                                            <p:graphicEl>
                                              <a:dgm id="{F6040F30-4A6E-4C36-B991-1F504EF6990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946F030-0425-41E3-AE23-ADC2678B54A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5">
                                            <p:graphicEl>
                                              <a:dgm id="{9946F030-0425-41E3-AE23-ADC2678B54A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251830F-1DCF-49AC-81E0-949978632FB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5">
                                            <p:graphicEl>
                                              <a:dgm id="{1251830F-1DCF-49AC-81E0-949978632FB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7B325BE-FFFF-4C5F-BA62-8D8E5CE6541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5">
                                            <p:graphicEl>
                                              <a:dgm id="{97B325BE-FFFF-4C5F-BA62-8D8E5CE6541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2EF0D8D-FC1B-4741-AB06-AFC1931A4B7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5">
                                            <p:graphicEl>
                                              <a:dgm id="{42EF0D8D-FC1B-4741-AB06-AFC1931A4B7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4E6C7F5-4ACB-4A93-AD29-FC2A7A94B13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5">
                                            <p:graphicEl>
                                              <a:dgm id="{44E6C7F5-4ACB-4A93-AD29-FC2A7A94B13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ADE268D-645A-44CF-8A2C-C7E66B851DC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5">
                                            <p:graphicEl>
                                              <a:dgm id="{3ADE268D-645A-44CF-8A2C-C7E66B851DC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AFC6E9D7-6FDD-45C7-A770-9990C4A55F3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5">
                                            <p:graphicEl>
                                              <a:dgm id="{AFC6E9D7-6FDD-45C7-A770-9990C4A55F3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0421CE9-2D58-424D-9A9B-2F086EB7DD6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5">
                                            <p:graphicEl>
                                              <a:dgm id="{E0421CE9-2D58-424D-9A9B-2F086EB7DD6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45E9D18-F938-442B-9D90-179110804BE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5">
                                            <p:graphicEl>
                                              <a:dgm id="{D45E9D18-F938-442B-9D90-179110804BE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0B8873E-1259-4902-BE97-B425B3A5838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5">
                                            <p:graphicEl>
                                              <a:dgm id="{20B8873E-1259-4902-BE97-B425B3A5838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 uiExpand="1">
        <p:bldSub>
          <a:bldDgm bld="lvlOne"/>
        </p:bldSub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28600"/>
            <a:ext cx="8382000" cy="762000"/>
          </a:xfrm>
        </p:spPr>
        <p:txBody>
          <a:bodyPr/>
          <a:lstStyle/>
          <a:p>
            <a:pPr algn="l" eaLnBrk="1" hangingPunct="1"/>
            <a:r>
              <a:rPr lang="en-US" sz="4000" i="1" dirty="0" smtClean="0">
                <a:latin typeface="Calibri" pitchFamily="34" charset="0"/>
                <a:cs typeface="Times New Roman" pitchFamily="18" charset="0"/>
              </a:rPr>
              <a:t>So How does one Decide ? </a:t>
            </a:r>
            <a:endParaRPr lang="en-US" sz="4000" dirty="0" smtClean="0">
              <a:ea typeface="ＭＳ Ｐゴシック"/>
              <a:cs typeface="ＭＳ Ｐゴシック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143000" y="1117600"/>
            <a:ext cx="7924800" cy="5500914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pPr marL="190500" indent="-190500">
              <a:lnSpc>
                <a:spcPct val="120000"/>
              </a:lnSpc>
              <a:spcBef>
                <a:spcPct val="40000"/>
              </a:spcBef>
              <a:buClr>
                <a:schemeClr val="accent1"/>
              </a:buClr>
              <a:defRPr/>
            </a:pPr>
            <a:r>
              <a:rPr lang="en-US" sz="2400" i="1" dirty="0" smtClean="0">
                <a:latin typeface="Calibri" pitchFamily="34" charset="0"/>
                <a:cs typeface="Times New Roman" pitchFamily="18" charset="0"/>
              </a:rPr>
              <a:t>Not a rather simple Decision you see!</a:t>
            </a:r>
            <a:endParaRPr lang="en-US" sz="4000" i="1" dirty="0" smtClean="0">
              <a:latin typeface="Calibri" pitchFamily="34" charset="0"/>
              <a:cs typeface="Times New Roman" pitchFamily="18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en-US" sz="4000" i="1" dirty="0" smtClean="0">
                <a:solidFill>
                  <a:srgbClr val="00B050"/>
                </a:solidFill>
                <a:latin typeface="Calibri" pitchFamily="34" charset="0"/>
                <a:cs typeface="Times New Roman" pitchFamily="18" charset="0"/>
              </a:rPr>
              <a:t> </a:t>
            </a:r>
            <a:r>
              <a:rPr lang="en-US" sz="4000" i="1" dirty="0" smtClean="0">
                <a:solidFill>
                  <a:srgbClr val="00B050"/>
                </a:solidFill>
                <a:latin typeface="Calibri" pitchFamily="34" charset="0"/>
              </a:rPr>
              <a:t>Requirement – Right on top !</a:t>
            </a:r>
            <a:endParaRPr lang="en-US" sz="4000" i="1" dirty="0" smtClean="0">
              <a:solidFill>
                <a:srgbClr val="00B050"/>
              </a:solidFill>
              <a:latin typeface="Calibri" pitchFamily="34" charset="0"/>
              <a:cs typeface="Times New Roman" pitchFamily="18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en-US" sz="4000" i="1" dirty="0" smtClean="0">
                <a:solidFill>
                  <a:srgbClr val="00B050"/>
                </a:solidFill>
                <a:latin typeface="Calibri" pitchFamily="34" charset="0"/>
              </a:rPr>
              <a:t> Money </a:t>
            </a:r>
            <a:endParaRPr lang="en-US" sz="8800" i="1" dirty="0" smtClean="0">
              <a:solidFill>
                <a:srgbClr val="00B050"/>
              </a:solidFill>
              <a:latin typeface="Calibri" pitchFamily="34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en-US" sz="4000" i="1" dirty="0" smtClean="0">
                <a:solidFill>
                  <a:srgbClr val="00B050"/>
                </a:solidFill>
                <a:latin typeface="Calibri" pitchFamily="34" charset="0"/>
              </a:rPr>
              <a:t> Time</a:t>
            </a:r>
          </a:p>
          <a:p>
            <a:pPr lvl="0">
              <a:buFont typeface="Arial" pitchFamily="34" charset="0"/>
              <a:buChar char="•"/>
            </a:pPr>
            <a:r>
              <a:rPr lang="en-US" sz="4000" i="1" dirty="0" smtClean="0">
                <a:latin typeface="Calibri" pitchFamily="34" charset="0"/>
              </a:rPr>
              <a:t> Expectation</a:t>
            </a:r>
          </a:p>
          <a:p>
            <a:pPr lvl="0">
              <a:buFont typeface="Arial" pitchFamily="34" charset="0"/>
              <a:buChar char="•"/>
            </a:pPr>
            <a:r>
              <a:rPr lang="en-US" sz="4000" i="1" dirty="0" smtClean="0">
                <a:latin typeface="Calibri" pitchFamily="34" charset="0"/>
              </a:rPr>
              <a:t> Future Scalability</a:t>
            </a:r>
          </a:p>
          <a:p>
            <a:pPr lvl="0">
              <a:buFont typeface="Arial" pitchFamily="34" charset="0"/>
              <a:buChar char="•"/>
            </a:pPr>
            <a:r>
              <a:rPr lang="en-US" sz="4000" i="1" dirty="0" smtClean="0">
                <a:latin typeface="Calibri" pitchFamily="34" charset="0"/>
              </a:rPr>
              <a:t> Resource Pool Availability</a:t>
            </a:r>
          </a:p>
          <a:p>
            <a:pPr lvl="0">
              <a:buFont typeface="Arial" pitchFamily="34" charset="0"/>
              <a:buChar char="•"/>
            </a:pPr>
            <a:r>
              <a:rPr lang="en-US" sz="4000" i="1" dirty="0" smtClean="0">
                <a:latin typeface="Calibri" pitchFamily="34" charset="0"/>
              </a:rPr>
              <a:t> Integration Requirements</a:t>
            </a:r>
          </a:p>
          <a:p>
            <a:pPr marL="190500" indent="-190500">
              <a:lnSpc>
                <a:spcPct val="120000"/>
              </a:lnSpc>
              <a:spcBef>
                <a:spcPct val="40000"/>
              </a:spcBef>
              <a:buClr>
                <a:schemeClr val="accent1"/>
              </a:buClr>
              <a:buFont typeface="Arial" pitchFamily="34" charset="0"/>
              <a:buChar char="•"/>
              <a:defRPr/>
            </a:pPr>
            <a:endParaRPr lang="en-US" sz="4000" i="1" dirty="0">
              <a:latin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28600"/>
            <a:ext cx="8382000" cy="762000"/>
          </a:xfrm>
        </p:spPr>
        <p:txBody>
          <a:bodyPr/>
          <a:lstStyle/>
          <a:p>
            <a:pPr algn="l" eaLnBrk="1" hangingPunct="1"/>
            <a:r>
              <a:rPr lang="en-US" sz="4000" i="1" dirty="0" smtClean="0">
                <a:latin typeface="Calibri" pitchFamily="34" charset="0"/>
                <a:ea typeface="ＭＳ Ｐゴシック"/>
                <a:cs typeface="Times New Roman" pitchFamily="18" charset="0"/>
              </a:rPr>
              <a:t>Narrowing Down the Choice further…</a:t>
            </a:r>
            <a:endParaRPr lang="en-US" sz="4000" dirty="0" smtClean="0">
              <a:ea typeface="ＭＳ Ｐゴシック"/>
              <a:cs typeface="ＭＳ Ｐゴシック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143000" y="1117600"/>
            <a:ext cx="7924800" cy="5500914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>
            <a:normAutofit lnSpcReduction="10000"/>
          </a:bodyPr>
          <a:lstStyle/>
          <a:p>
            <a:pPr marL="190500" indent="-190500">
              <a:lnSpc>
                <a:spcPct val="120000"/>
              </a:lnSpc>
              <a:spcBef>
                <a:spcPct val="40000"/>
              </a:spcBef>
              <a:buClr>
                <a:schemeClr val="accent1"/>
              </a:buClr>
              <a:defRPr/>
            </a:pPr>
            <a:endParaRPr lang="en-US" sz="4000" i="1" dirty="0" smtClean="0">
              <a:latin typeface="Calibri" pitchFamily="34" charset="0"/>
              <a:cs typeface="Times New Roman" pitchFamily="18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en-US" sz="4000" i="1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en-US" sz="4000" i="1" dirty="0" smtClean="0">
                <a:latin typeface="Calibri" pitchFamily="34" charset="0"/>
              </a:rPr>
              <a:t>Community</a:t>
            </a:r>
          </a:p>
          <a:p>
            <a:pPr lvl="0">
              <a:buFont typeface="Arial" pitchFamily="34" charset="0"/>
              <a:buChar char="•"/>
            </a:pPr>
            <a:r>
              <a:rPr lang="en-US" sz="4000" i="1" dirty="0" smtClean="0">
                <a:latin typeface="Calibri" pitchFamily="34" charset="0"/>
                <a:cs typeface="Times New Roman" pitchFamily="18" charset="0"/>
              </a:rPr>
              <a:t> Plug-ins and Extensions available</a:t>
            </a:r>
          </a:p>
          <a:p>
            <a:pPr lvl="0">
              <a:buFont typeface="Arial" pitchFamily="34" charset="0"/>
              <a:buChar char="•"/>
            </a:pPr>
            <a:r>
              <a:rPr lang="en-US" sz="4000" i="1" dirty="0" smtClean="0">
                <a:latin typeface="Calibri" pitchFamily="34" charset="0"/>
              </a:rPr>
              <a:t> Language (PHP, </a:t>
            </a:r>
            <a:r>
              <a:rPr lang="en-US" sz="4000" i="1" dirty="0" smtClean="0">
                <a:latin typeface="Calibri" pitchFamily="34" charset="0"/>
              </a:rPr>
              <a:t>.</a:t>
            </a:r>
            <a:r>
              <a:rPr lang="en-US" sz="4000" i="1" dirty="0" err="1" smtClean="0">
                <a:latin typeface="Calibri" pitchFamily="34" charset="0"/>
              </a:rPr>
              <a:t>Net</a:t>
            </a:r>
            <a:r>
              <a:rPr lang="en-US" sz="4000" i="1" dirty="0" smtClean="0">
                <a:latin typeface="Calibri" pitchFamily="34" charset="0"/>
              </a:rPr>
              <a:t>, </a:t>
            </a:r>
            <a:r>
              <a:rPr lang="en-US" sz="4000" i="1" dirty="0" smtClean="0">
                <a:latin typeface="Calibri" pitchFamily="34" charset="0"/>
              </a:rPr>
              <a:t>Python</a:t>
            </a:r>
            <a:r>
              <a:rPr lang="en-US" sz="4000" i="1" dirty="0" smtClean="0">
                <a:latin typeface="Calibri" pitchFamily="34" charset="0"/>
              </a:rPr>
              <a:t>..)</a:t>
            </a:r>
          </a:p>
          <a:p>
            <a:pPr lvl="0">
              <a:buFont typeface="Arial" pitchFamily="34" charset="0"/>
              <a:buChar char="•"/>
            </a:pPr>
            <a:r>
              <a:rPr lang="en-US" sz="4000" i="1" dirty="0" smtClean="0">
                <a:latin typeface="Calibri" pitchFamily="34" charset="0"/>
              </a:rPr>
              <a:t> Ease of Management by the user</a:t>
            </a:r>
          </a:p>
          <a:p>
            <a:pPr lvl="0">
              <a:buFont typeface="Arial" pitchFamily="34" charset="0"/>
              <a:buChar char="•"/>
            </a:pPr>
            <a:r>
              <a:rPr lang="en-US" sz="4000" i="1" dirty="0" smtClean="0">
                <a:latin typeface="Calibri" pitchFamily="34" charset="0"/>
              </a:rPr>
              <a:t> Structural Flexibility</a:t>
            </a:r>
          </a:p>
          <a:p>
            <a:pPr lvl="0">
              <a:buFont typeface="Arial" pitchFamily="34" charset="0"/>
              <a:buChar char="•"/>
            </a:pPr>
            <a:r>
              <a:rPr lang="en-US" sz="4000" i="1" dirty="0" smtClean="0">
                <a:latin typeface="Calibri" pitchFamily="34" charset="0"/>
              </a:rPr>
              <a:t> UI simplicity</a:t>
            </a:r>
          </a:p>
          <a:p>
            <a:pPr lvl="0">
              <a:buFont typeface="Arial" pitchFamily="34" charset="0"/>
              <a:buChar char="•"/>
            </a:pPr>
            <a:r>
              <a:rPr lang="en-US" sz="4000" i="1" dirty="0" smtClean="0">
                <a:latin typeface="Calibri" pitchFamily="34" charset="0"/>
              </a:rPr>
              <a:t> Documentation</a:t>
            </a:r>
          </a:p>
          <a:p>
            <a:pPr lvl="0">
              <a:buFont typeface="Arial" pitchFamily="34" charset="0"/>
              <a:buChar char="•"/>
            </a:pPr>
            <a:r>
              <a:rPr lang="en-US" sz="4000" i="1" dirty="0" smtClean="0">
                <a:latin typeface="Calibri" pitchFamily="34" charset="0"/>
              </a:rPr>
              <a:t> Version Management bandwidth</a:t>
            </a:r>
          </a:p>
          <a:p>
            <a:pPr marL="190500" indent="-190500">
              <a:lnSpc>
                <a:spcPct val="120000"/>
              </a:lnSpc>
              <a:spcBef>
                <a:spcPct val="40000"/>
              </a:spcBef>
              <a:buClr>
                <a:schemeClr val="accent1"/>
              </a:buClr>
              <a:buFont typeface="Arial" pitchFamily="34" charset="0"/>
              <a:buChar char="•"/>
              <a:defRPr/>
            </a:pPr>
            <a:endParaRPr lang="en-US" sz="4000" i="1" dirty="0">
              <a:latin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4" name="Table 43"/>
          <p:cNvGraphicFramePr>
            <a:graphicFrameLocks noGrp="1"/>
          </p:cNvGraphicFramePr>
          <p:nvPr/>
        </p:nvGraphicFramePr>
        <p:xfrm>
          <a:off x="1447800" y="1397000"/>
          <a:ext cx="7315200" cy="4775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8400"/>
                <a:gridCol w="2438400"/>
                <a:gridCol w="2438400"/>
              </a:tblGrid>
              <a:tr h="11938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1938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1938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1938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28600"/>
            <a:ext cx="8382000" cy="762000"/>
          </a:xfrm>
        </p:spPr>
        <p:txBody>
          <a:bodyPr/>
          <a:lstStyle/>
          <a:p>
            <a:pPr algn="l" eaLnBrk="1" hangingPunct="1"/>
            <a:r>
              <a:rPr lang="en-US" sz="4000" dirty="0" smtClean="0">
                <a:ea typeface="ＭＳ Ｐゴシック"/>
                <a:cs typeface="ＭＳ Ｐゴシック"/>
              </a:rPr>
              <a:t>Some Common Open-Source platforms</a:t>
            </a:r>
          </a:p>
        </p:txBody>
      </p:sp>
      <p:pic>
        <p:nvPicPr>
          <p:cNvPr id="105475" name="Picture 3" descr="C:\Documents and Settings\Vivek Merani\Desktop\Logos_Open Source\Joomla_Logo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81200" y="1447800"/>
            <a:ext cx="1266825" cy="1143000"/>
          </a:xfrm>
          <a:prstGeom prst="rect">
            <a:avLst/>
          </a:prstGeom>
          <a:noFill/>
        </p:spPr>
      </p:pic>
      <p:pic>
        <p:nvPicPr>
          <p:cNvPr id="105476" name="Picture 4" descr="C:\Documents and Settings\Vivek Merani\Desktop\Logos_Open Source\logo_magento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58000" y="3810000"/>
            <a:ext cx="1143000" cy="1143000"/>
          </a:xfrm>
          <a:prstGeom prst="rect">
            <a:avLst/>
          </a:prstGeom>
          <a:noFill/>
        </p:spPr>
      </p:pic>
      <p:pic>
        <p:nvPicPr>
          <p:cNvPr id="105477" name="Picture 5" descr="C:\Documents and Settings\Vivek Merani\Desktop\Logos_Open Source\wordpress-logo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858000" y="5029200"/>
            <a:ext cx="1219200" cy="1219200"/>
          </a:xfrm>
          <a:prstGeom prst="rect">
            <a:avLst/>
          </a:prstGeom>
          <a:noFill/>
        </p:spPr>
      </p:pic>
      <p:pic>
        <p:nvPicPr>
          <p:cNvPr id="105478" name="Picture 6" descr="C:\Documents and Settings\Vivek Merani\Desktop\Logos_Open Source\drupal_logo.pn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676400" y="5029200"/>
            <a:ext cx="1456856" cy="1231900"/>
          </a:xfrm>
          <a:prstGeom prst="rect">
            <a:avLst/>
          </a:prstGeom>
          <a:noFill/>
        </p:spPr>
      </p:pic>
      <p:pic>
        <p:nvPicPr>
          <p:cNvPr id="105479" name="Picture 7" descr="C:\Documents and Settings\Vivek Merani\Desktop\Logos_Open Source\cubecart_logo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191000" y="5257800"/>
            <a:ext cx="1924050" cy="762000"/>
          </a:xfrm>
          <a:prstGeom prst="rect">
            <a:avLst/>
          </a:prstGeom>
          <a:noFill/>
        </p:spPr>
      </p:pic>
      <p:pic>
        <p:nvPicPr>
          <p:cNvPr id="105480" name="Picture 8" descr="C:\Documents and Settings\Vivek Merani\Desktop\Logos_Open Source\mambo_logo.gif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1676400" y="3886200"/>
            <a:ext cx="1704975" cy="857250"/>
          </a:xfrm>
          <a:prstGeom prst="rect">
            <a:avLst/>
          </a:prstGeom>
          <a:noFill/>
        </p:spPr>
      </p:pic>
      <p:pic>
        <p:nvPicPr>
          <p:cNvPr id="105481" name="Picture 9" descr="C:\Documents and Settings\Vivek Merani\Desktop\Logos_Open Source\opencart_logo.jpg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4343400" y="3886200"/>
            <a:ext cx="1438275" cy="809625"/>
          </a:xfrm>
          <a:prstGeom prst="rect">
            <a:avLst/>
          </a:prstGeom>
          <a:noFill/>
        </p:spPr>
      </p:pic>
      <p:pic>
        <p:nvPicPr>
          <p:cNvPr id="105482" name="Picture 10" descr="C:\Documents and Settings\Vivek Merani\Desktop\Logos_Open Source\oscommerce_logo.jpg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6858000" y="2819400"/>
            <a:ext cx="1143000" cy="800100"/>
          </a:xfrm>
          <a:prstGeom prst="rect">
            <a:avLst/>
          </a:prstGeom>
          <a:noFill/>
        </p:spPr>
      </p:pic>
      <p:pic>
        <p:nvPicPr>
          <p:cNvPr id="105483" name="Picture 11" descr="C:\Documents and Settings\Vivek Merani\Desktop\Logos_Open Source\phpbb_logo.gif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4397375" y="2714625"/>
            <a:ext cx="1698625" cy="1019175"/>
          </a:xfrm>
          <a:prstGeom prst="rect">
            <a:avLst/>
          </a:prstGeom>
          <a:noFill/>
        </p:spPr>
      </p:pic>
      <p:pic>
        <p:nvPicPr>
          <p:cNvPr id="105484" name="Picture 12" descr="C:\Documents and Settings\Vivek Merani\Desktop\Logos_Open Source\virtuemart_logo.jpg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6553200" y="1676400"/>
            <a:ext cx="1905000" cy="714375"/>
          </a:xfrm>
          <a:prstGeom prst="rect">
            <a:avLst/>
          </a:prstGeom>
          <a:noFill/>
        </p:spPr>
      </p:pic>
      <p:pic>
        <p:nvPicPr>
          <p:cNvPr id="105485" name="Picture 13" descr="C:\Documents and Settings\Vivek Merani\Desktop\Logos_Open Source\zen-cart-logo.jpg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1905000" y="2743200"/>
            <a:ext cx="952500" cy="952500"/>
          </a:xfrm>
          <a:prstGeom prst="rect">
            <a:avLst/>
          </a:prstGeom>
          <a:noFill/>
        </p:spPr>
      </p:pic>
      <p:pic>
        <p:nvPicPr>
          <p:cNvPr id="37" name="Picture 14" descr="C:\Documents and Settings\Vivek Merani\Desktop\Logos_Open Source\TYPO3-Logo-8bit_03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343400" y="1752600"/>
            <a:ext cx="1669773" cy="457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54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54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54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54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05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05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105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105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05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05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54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54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5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105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054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054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8086</TotalTime>
  <Words>535</Words>
  <Application>Microsoft Office PowerPoint</Application>
  <PresentationFormat>On-screen Show (4:3)</PresentationFormat>
  <Paragraphs>119</Paragraphs>
  <Slides>12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Office Theme</vt:lpstr>
      <vt:lpstr>2_Office Theme</vt:lpstr>
      <vt:lpstr>1_Office Theme</vt:lpstr>
      <vt:lpstr>Slide 1</vt:lpstr>
      <vt:lpstr>Slide 2</vt:lpstr>
      <vt:lpstr>The Big Question ?</vt:lpstr>
      <vt:lpstr>The 3 Primary Considerations…</vt:lpstr>
      <vt:lpstr>Initial Considerations…</vt:lpstr>
      <vt:lpstr>The Maze ! The Questions ?</vt:lpstr>
      <vt:lpstr>So How does one Decide ? </vt:lpstr>
      <vt:lpstr>Narrowing Down the Choice further…</vt:lpstr>
      <vt:lpstr>Some Common Open-Source platforms</vt:lpstr>
      <vt:lpstr>Popular Picks…</vt:lpstr>
      <vt:lpstr>So Finally …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Vineet Bajpai</dc:creator>
  <cp:lastModifiedBy>Magnon</cp:lastModifiedBy>
  <cp:revision>920</cp:revision>
  <dcterms:created xsi:type="dcterms:W3CDTF">2006-08-16T00:00:00Z</dcterms:created>
  <dcterms:modified xsi:type="dcterms:W3CDTF">2011-04-08T20:38:39Z</dcterms:modified>
</cp:coreProperties>
</file>