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4A5F-CFF2-443F-AC2D-0841821386CC}" type="datetimeFigureOut">
              <a:rPr lang="en-IN" smtClean="0"/>
              <a:pPr/>
              <a:t>25-06-2011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4601-4EA2-427F-B01C-0A3C55FB95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4A5F-CFF2-443F-AC2D-0841821386CC}" type="datetimeFigureOut">
              <a:rPr lang="en-IN" smtClean="0"/>
              <a:pPr/>
              <a:t>25-06-2011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4601-4EA2-427F-B01C-0A3C55FB95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4A5F-CFF2-443F-AC2D-0841821386CC}" type="datetimeFigureOut">
              <a:rPr lang="en-IN" smtClean="0"/>
              <a:pPr/>
              <a:t>25-06-2011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4601-4EA2-427F-B01C-0A3C55FB95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4A5F-CFF2-443F-AC2D-0841821386CC}" type="datetimeFigureOut">
              <a:rPr lang="en-IN" smtClean="0"/>
              <a:pPr/>
              <a:t>25-06-2011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4601-4EA2-427F-B01C-0A3C55FB95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4A5F-CFF2-443F-AC2D-0841821386CC}" type="datetimeFigureOut">
              <a:rPr lang="en-IN" smtClean="0"/>
              <a:pPr/>
              <a:t>25-06-2011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8294601-4EA2-427F-B01C-0A3C55FB95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4A5F-CFF2-443F-AC2D-0841821386CC}" type="datetimeFigureOut">
              <a:rPr lang="en-IN" smtClean="0"/>
              <a:pPr/>
              <a:t>25-06-2011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4601-4EA2-427F-B01C-0A3C55FB95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4A5F-CFF2-443F-AC2D-0841821386CC}" type="datetimeFigureOut">
              <a:rPr lang="en-IN" smtClean="0"/>
              <a:pPr/>
              <a:t>25-06-2011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4601-4EA2-427F-B01C-0A3C55FB95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4A5F-CFF2-443F-AC2D-0841821386CC}" type="datetimeFigureOut">
              <a:rPr lang="en-IN" smtClean="0"/>
              <a:pPr/>
              <a:t>25-06-2011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4601-4EA2-427F-B01C-0A3C55FB95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4A5F-CFF2-443F-AC2D-0841821386CC}" type="datetimeFigureOut">
              <a:rPr lang="en-IN" smtClean="0"/>
              <a:pPr/>
              <a:t>25-06-2011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4601-4EA2-427F-B01C-0A3C55FB95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4A5F-CFF2-443F-AC2D-0841821386CC}" type="datetimeFigureOut">
              <a:rPr lang="en-IN" smtClean="0"/>
              <a:pPr/>
              <a:t>25-06-2011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4601-4EA2-427F-B01C-0A3C55FB95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4A5F-CFF2-443F-AC2D-0841821386CC}" type="datetimeFigureOut">
              <a:rPr lang="en-IN" smtClean="0"/>
              <a:pPr/>
              <a:t>25-06-2011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4601-4EA2-427F-B01C-0A3C55FB95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8D4A5F-CFF2-443F-AC2D-0841821386CC}" type="datetimeFigureOut">
              <a:rPr lang="en-IN" smtClean="0"/>
              <a:pPr/>
              <a:t>25-06-2011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294601-4EA2-427F-B01C-0A3C55FB956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 of the Bangalore real Estate Market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Property Buyer’s Summit</a:t>
            </a:r>
          </a:p>
          <a:p>
            <a:r>
              <a:rPr lang="en-US" dirty="0" smtClean="0"/>
              <a:t>25 June 2011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8495" y="332807"/>
            <a:ext cx="8229938" cy="935953"/>
          </a:xfrm>
        </p:spPr>
        <p:txBody>
          <a:bodyPr/>
          <a:lstStyle/>
          <a:p>
            <a:r>
              <a:rPr lang="en-US" dirty="0" smtClean="0"/>
              <a:t>The past 12 years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484784"/>
            <a:ext cx="7488832" cy="4896544"/>
          </a:xfrm>
        </p:spPr>
        <p:txBody>
          <a:bodyPr/>
          <a:lstStyle/>
          <a:p>
            <a:r>
              <a:rPr lang="en-US" dirty="0" smtClean="0"/>
              <a:t> The scene in 1998</a:t>
            </a:r>
          </a:p>
          <a:p>
            <a:r>
              <a:rPr lang="en-US" dirty="0" smtClean="0"/>
              <a:t>Small number of prominent local developers</a:t>
            </a:r>
          </a:p>
          <a:p>
            <a:r>
              <a:rPr lang="en-US" dirty="0" smtClean="0"/>
              <a:t>Large number of small players</a:t>
            </a:r>
          </a:p>
          <a:p>
            <a:r>
              <a:rPr lang="en-US" dirty="0" smtClean="0"/>
              <a:t>Generally poor quality and design</a:t>
            </a:r>
          </a:p>
          <a:p>
            <a:r>
              <a:rPr lang="en-US" dirty="0" smtClean="0"/>
              <a:t>Poor infrastructure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number of serious local players</a:t>
            </a:r>
          </a:p>
          <a:p>
            <a:r>
              <a:rPr lang="en-US" dirty="0" smtClean="0"/>
              <a:t>Pan India players</a:t>
            </a:r>
          </a:p>
          <a:p>
            <a:r>
              <a:rPr lang="en-US" dirty="0" err="1" smtClean="0"/>
              <a:t>Corporates</a:t>
            </a:r>
            <a:r>
              <a:rPr lang="en-US" dirty="0" smtClean="0"/>
              <a:t> expanding into real estate</a:t>
            </a:r>
          </a:p>
          <a:p>
            <a:r>
              <a:rPr lang="en-US" dirty="0" smtClean="0"/>
              <a:t>Large number of small players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Aspirations and expectations of clients largely not being met</a:t>
            </a:r>
          </a:p>
          <a:p>
            <a:r>
              <a:rPr lang="en-US" dirty="0" smtClean="0"/>
              <a:t>Poor infrastructure</a:t>
            </a:r>
          </a:p>
          <a:p>
            <a:r>
              <a:rPr lang="en-US" dirty="0" smtClean="0"/>
              <a:t>Lack of good master plans at city and development level</a:t>
            </a:r>
          </a:p>
          <a:p>
            <a:r>
              <a:rPr lang="en-US" dirty="0" smtClean="0"/>
              <a:t>Lack of good contractors</a:t>
            </a:r>
          </a:p>
          <a:p>
            <a:r>
              <a:rPr lang="en-US" dirty="0" smtClean="0"/>
              <a:t>Lack of skilled workers and engineers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 acquisition</a:t>
            </a:r>
          </a:p>
          <a:p>
            <a:r>
              <a:rPr lang="en-US" dirty="0" smtClean="0"/>
              <a:t>Approvals processes</a:t>
            </a:r>
          </a:p>
          <a:p>
            <a:r>
              <a:rPr lang="en-US" dirty="0" smtClean="0"/>
              <a:t>Training and motivation of </a:t>
            </a:r>
            <a:r>
              <a:rPr lang="en-US" dirty="0" err="1" smtClean="0"/>
              <a:t>labour</a:t>
            </a:r>
            <a:r>
              <a:rPr lang="en-US" dirty="0" smtClean="0"/>
              <a:t> force</a:t>
            </a:r>
          </a:p>
          <a:p>
            <a:r>
              <a:rPr lang="en-US" dirty="0" smtClean="0"/>
              <a:t>Providing a good quality product which is affordable to the customer, especially at the lower end</a:t>
            </a:r>
          </a:p>
          <a:p>
            <a:r>
              <a:rPr lang="en-US" dirty="0" smtClean="0"/>
              <a:t>Concentration on higher end products with higher profits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VIEW AHEAD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Caution due to high interest rates, inflation, lack of funding for developers</a:t>
            </a:r>
          </a:p>
          <a:p>
            <a:r>
              <a:rPr lang="en-US" dirty="0" smtClean="0"/>
              <a:t>Positives due to lower prices in Bangalore</a:t>
            </a:r>
          </a:p>
          <a:p>
            <a:r>
              <a:rPr lang="en-US" dirty="0" smtClean="0"/>
              <a:t>New higher end products</a:t>
            </a:r>
          </a:p>
          <a:p>
            <a:r>
              <a:rPr lang="en-US" dirty="0" smtClean="0"/>
              <a:t>Improved infrastructure?? Metro, airport rail link, water supply, etc.</a:t>
            </a:r>
          </a:p>
          <a:p>
            <a:r>
              <a:rPr lang="en-US" dirty="0" smtClean="0"/>
              <a:t>More well planned multi use developments</a:t>
            </a:r>
          </a:p>
          <a:p>
            <a:r>
              <a:rPr lang="en-US" dirty="0" smtClean="0"/>
              <a:t>Demand to </a:t>
            </a:r>
            <a:r>
              <a:rPr lang="en-US" smtClean="0"/>
              <a:t>remain high??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</TotalTime>
  <Words>181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State of the Bangalore real Estate Market</vt:lpstr>
      <vt:lpstr>The past 12 years</vt:lpstr>
      <vt:lpstr>TODAY</vt:lpstr>
      <vt:lpstr>ISSUES</vt:lpstr>
      <vt:lpstr>CHALLENGES</vt:lpstr>
      <vt:lpstr>THE VIEW AHEAD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the Bangalore real Estate Market</dc:title>
  <dc:creator>west court</dc:creator>
  <cp:lastModifiedBy>west court</cp:lastModifiedBy>
  <cp:revision>5</cp:revision>
  <dcterms:created xsi:type="dcterms:W3CDTF">2011-06-25T02:55:31Z</dcterms:created>
  <dcterms:modified xsi:type="dcterms:W3CDTF">2011-06-25T03:30:20Z</dcterms:modified>
</cp:coreProperties>
</file>