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theme/theme1.xml" ContentType="application/vnd.openxmlformats-officedocument.theme+xml"/>
  <Override PartName="/ppt/media/image35.wmf" ContentType="image/x-wmf"/>
  <Override PartName="/ppt/media/image2.jpeg" ContentType="image/jpeg"/>
  <Override PartName="/ppt/media/image63.jpeg" ContentType="image/jpeg"/>
  <Override PartName="/ppt/media/image4.wmf" ContentType="image/x-wmf"/>
  <Override PartName="/ppt/media/image55.jpeg" ContentType="image/jpeg"/>
  <Override PartName="/ppt/media/image19.png" ContentType="image/png"/>
  <Override PartName="/ppt/media/image78.png" ContentType="image/png"/>
  <Override PartName="/ppt/media/image38.wmf" ContentType="image/x-wmf"/>
  <Override PartName="/ppt/media/image21.jpeg" ContentType="image/jpeg"/>
  <Override PartName="/ppt/media/image11.wmf" ContentType="image/x-wmf"/>
  <Override PartName="/ppt/media/image7.wmf" ContentType="image/x-wmf"/>
  <Override PartName="/ppt/media/image42.wmf" ContentType="image/x-wmf"/>
  <Override PartName="/ppt/media/image54.png" ContentType="image/png"/>
  <Override PartName="/ppt/media/image14.wmf" ContentType="image/x-wmf"/>
  <Override PartName="/ppt/media/image26.png" ContentType="image/png"/>
  <Override PartName="/ppt/media/image45.wmf" ContentType="image/x-wmf"/>
  <Override PartName="/ppt/media/image77.jpeg" ContentType="image/jpeg"/>
  <Override PartName="/ppt/media/image64.png" ContentType="image/png"/>
  <Override PartName="/ppt/media/image24.wmf" ContentType="image/x-wmf"/>
  <Override PartName="/ppt/media/image65.jpeg" ContentType="image/jpeg"/>
  <Override PartName="/ppt/media/image57.jpeg" ContentType="image/jpeg"/>
  <Override PartName="/ppt/media/image8.png" ContentType="image/png"/>
  <Override PartName="/ppt/media/image31.wmf" ContentType="image/x-wmf"/>
  <Override PartName="/ppt/media/image74.png" ContentType="image/png"/>
  <Override PartName="/ppt/media/image34.wmf" ContentType="image/x-wmf"/>
  <Override PartName="/ppt/media/image3.wmf" ContentType="image/x-wmf"/>
  <Override PartName="/ppt/media/image18.png" ContentType="image/png"/>
  <Override PartName="/ppt/media/image37.wmf" ContentType="image/x-wmf"/>
  <Override PartName="/ppt/media/image79.jpeg" ContentType="image/jpeg"/>
  <Override PartName="/ppt/media/image50.png" ContentType="image/png"/>
  <Override PartName="/ppt/media/image10.wmf" ContentType="image/x-wmf"/>
  <Override PartName="/ppt/media/image6.wmf" ContentType="image/x-wmf"/>
  <Override PartName="/ppt/media/image41.wmf" ContentType="image/x-wmf"/>
  <Override PartName="/ppt/media/image13.wmf" ContentType="image/x-wmf"/>
  <Override PartName="/ppt/media/image9.wmf" ContentType="image/x-wmf"/>
  <Override PartName="/ppt/media/image44.wmf" ContentType="image/x-wmf"/>
  <Override PartName="/ppt/media/image71.jpeg" ContentType="image/jpeg"/>
  <Override PartName="/ppt/media/image56.png" ContentType="image/png"/>
  <Override PartName="/ppt/media/image16.wmf" ContentType="image/x-wmf"/>
  <Override PartName="/ppt/media/image67.jpeg" ContentType="image/jpeg"/>
  <Override PartName="/ppt/media/image59.jpeg" ContentType="image/jpeg"/>
  <Override PartName="/ppt/media/image46.jpeg" ContentType="image/jpeg"/>
  <Override PartName="/ppt/media/image60.png" ContentType="image/png"/>
  <Override PartName="/ppt/media/image20.wmf" ContentType="image/x-wmf"/>
  <Override PartName="/ppt/media/image23.wmf" ContentType="image/x-wmf"/>
  <Override PartName="/ppt/media/image1.png" ContentType="image/png"/>
  <Override PartName="/ppt/media/image66.png" ContentType="image/png"/>
  <Override PartName="/ppt/media/image51.jpeg" ContentType="image/jpeg"/>
  <Override PartName="/ppt/media/image47.jpeg" ContentType="image/jpeg"/>
  <Override PartName="/ppt/media/image29.wmf" ContentType="image/x-wmf"/>
  <Override PartName="/ppt/media/image70.png" ContentType="image/png"/>
  <Override PartName="/ppt/media/image30.wmf" ContentType="image/x-wmf"/>
  <Override PartName="/ppt/media/image33.wmf" ContentType="image/x-wmf"/>
  <Override PartName="/ppt/media/image17.png" ContentType="image/png"/>
  <Override PartName="/ppt/media/image76.png" ContentType="image/png"/>
  <Override PartName="/ppt/media/image73.jpeg" ContentType="image/jpeg"/>
  <Override PartName="/ppt/media/image36.wmf" ContentType="image/x-wmf"/>
  <Override PartName="/ppt/media/image5.wmf" ContentType="image/x-wmf"/>
  <Override PartName="/ppt/media/image69.jpeg" ContentType="image/jpeg"/>
  <Override PartName="/ppt/media/image48.jpeg" ContentType="image/jpeg"/>
  <Override PartName="/ppt/media/image39.wmf" ContentType="image/x-wmf"/>
  <Override PartName="/ppt/media/image40.wmf" ContentType="image/x-wmf"/>
  <Override PartName="/ppt/media/image27.jpeg" ContentType="image/jpeg"/>
  <Override PartName="/ppt/media/image52.png" ContentType="image/png"/>
  <Override PartName="/ppt/media/image12.wmf" ContentType="image/x-wmf"/>
  <Override PartName="/ppt/media/image43.wmf" ContentType="image/x-wmf"/>
  <Override PartName="/ppt/media/image15.wmf" ContentType="image/x-wmf"/>
  <Override PartName="/ppt/media/image61.jpeg" ContentType="image/jpeg"/>
  <Override PartName="/ppt/media/image53.jpeg" ContentType="image/jpeg"/>
  <Override PartName="/ppt/media/image58.png" ContentType="image/png"/>
  <Override PartName="/ppt/media/image49.jpeg" ContentType="image/jpeg"/>
  <Override PartName="/ppt/media/image62.png" ContentType="image/png"/>
  <Override PartName="/ppt/media/image22.wmf" ContentType="image/x-wmf"/>
  <Override PartName="/ppt/media/image25.wmf" ContentType="image/x-wmf"/>
  <Override PartName="/ppt/media/image75.jpeg" ContentType="image/jpeg"/>
  <Override PartName="/ppt/media/image68.png" ContentType="image/png"/>
  <Override PartName="/ppt/media/image28.wmf" ContentType="image/x-wmf"/>
  <Override PartName="/ppt/media/image72.png" ContentType="image/png"/>
  <Override PartName="/ppt/media/image32.wmf" ContentType="image/x-wmf"/>
  <Override PartName="/ppt/presentation.xml" ContentType="application/vnd.openxmlformats-officedocument.presentationml.presentation.main+xml"/>
  <Override PartName="/ppt/_rels/presentation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_rels/slide26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6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11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>
                <a:solidFill>
                  <a:srgbClr val="000000"/>
                </a:solidFill>
                <a:latin typeface="Calibri"/>
              </a:rPr>
              <a:t>09/09/11</a:t>
            </a:r>
            <a:endParaRPr/>
          </a:p>
        </p:txBody>
      </p:sp>
      <p:sp>
        <p:nvSpPr>
          <p:cNvPr id="2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</p:spPr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bIns="45000" lIns="90000" rIns="90000" tIns="45000"/>
          <a:p>
            <a:fld id="{61112141-9151-4191-B1E1-61F1C1F15121}" type="slidenum">
              <a:rPr lang="en-IN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Ninth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jpe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jpe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jpe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jpe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Relationship Id="rId3" Type="http://schemas.openxmlformats.org/officeDocument/2006/relationships/image" Target="../media/image6.wmf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image" Target="../media/image8.png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wmf"/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wmf"/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5" Type="http://schemas.openxmlformats.org/officeDocument/2006/relationships/image" Target="../media/image31.wmf"/><Relationship Id="rId6" Type="http://schemas.openxmlformats.org/officeDocument/2006/relationships/image" Target="../media/image32.wmf"/><Relationship Id="rId7" Type="http://schemas.openxmlformats.org/officeDocument/2006/relationships/image" Target="../media/image33.wmf"/><Relationship Id="rId8" Type="http://schemas.openxmlformats.org/officeDocument/2006/relationships/image" Target="../media/image34.wmf"/><Relationship Id="rId9" Type="http://schemas.openxmlformats.org/officeDocument/2006/relationships/image" Target="../media/image35.wmf"/><Relationship Id="rId10" Type="http://schemas.openxmlformats.org/officeDocument/2006/relationships/image" Target="../media/image36.wmf"/><Relationship Id="rId11" Type="http://schemas.openxmlformats.org/officeDocument/2006/relationships/image" Target="../media/image37.wmf"/><Relationship Id="rId12" Type="http://schemas.openxmlformats.org/officeDocument/2006/relationships/image" Target="../media/image38.wmf"/><Relationship Id="rId13" Type="http://schemas.openxmlformats.org/officeDocument/2006/relationships/image" Target="../media/image39.wmf"/><Relationship Id="rId14" Type="http://schemas.openxmlformats.org/officeDocument/2006/relationships/image" Target="../media/image40.wmf"/><Relationship Id="rId15" Type="http://schemas.openxmlformats.org/officeDocument/2006/relationships/image" Target="../media/image41.wmf"/><Relationship Id="rId16" Type="http://schemas.openxmlformats.org/officeDocument/2006/relationships/image" Target="../media/image42.wmf"/><Relationship Id="rId17" Type="http://schemas.openxmlformats.org/officeDocument/2006/relationships/image" Target="../media/image43.wmf"/><Relationship Id="rId18" Type="http://schemas.openxmlformats.org/officeDocument/2006/relationships/image" Target="../media/image44.wmf"/><Relationship Id="rId19" Type="http://schemas.openxmlformats.org/officeDocument/2006/relationships/image" Target="../media/image45.wmf"/><Relationship Id="rId20" Type="http://schemas.openxmlformats.org/officeDocument/2006/relationships/image" Target="../media/image46.jpeg"/><Relationship Id="rId2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290880" y="0"/>
            <a:ext cx="8552520" cy="5951160"/>
          </a:xfrm>
          <a:prstGeom prst="rect">
            <a:avLst/>
          </a:prstGeom>
          <a:solidFill>
            <a:srgbClr val="84c224"/>
          </a:solidFill>
        </p:spPr>
      </p:sp>
      <p:sp>
        <p:nvSpPr>
          <p:cNvPr id="6" name="CustomShape 2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9" name="CustomShape 3"/>
          <p:cNvSpPr/>
          <p:nvPr/>
        </p:nvSpPr>
        <p:spPr>
          <a:xfrm>
            <a:off x="0" y="2855520"/>
            <a:ext cx="9143640" cy="1161720"/>
          </a:xfrm>
          <a:prstGeom prst="rect">
            <a:avLst/>
          </a:prstGeom>
        </p:spPr>
        <p:txBody>
          <a:bodyPr anchor="ctr" bIns="46800" lIns="90000" rIns="90000" tIns="46800"/>
          <a:p>
            <a:pPr algn="ctr"/>
            <a:r>
              <a:rPr b="1" lang="en-IN" sz="4000">
                <a:solidFill>
                  <a:srgbClr val="ffffff"/>
                </a:solidFill>
                <a:latin typeface="Arial"/>
                <a:ea typeface="ＭＳ Ｐゴシック"/>
              </a:rPr>
              <a:t>Android Apps testing </a:t>
            </a:r>
            <a:endParaRPr/>
          </a:p>
          <a:p>
            <a:pPr algn="ctr"/>
            <a:r>
              <a:rPr b="1" lang="en-IN" sz="3000">
                <a:solidFill>
                  <a:srgbClr val="ffffff"/>
                </a:solidFill>
                <a:latin typeface="Arial"/>
                <a:ea typeface="ＭＳ Ｐゴシック"/>
              </a:rPr>
              <a:t>Overview of a structured approach in an</a:t>
            </a:r>
            <a:r>
              <a:rPr b="1" lang="en-IN" sz="400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endParaRPr/>
          </a:p>
          <a:p>
            <a:pPr algn="ctr"/>
            <a:r>
              <a:rPr b="1" lang="en-IN" sz="4000">
                <a:solidFill>
                  <a:srgbClr val="ffffff"/>
                </a:solidFill>
                <a:latin typeface="Arial"/>
                <a:ea typeface="ＭＳ Ｐゴシック"/>
              </a:rPr>
              <a:t>Agile Environment</a:t>
            </a:r>
            <a:endParaRPr/>
          </a:p>
        </p:txBody>
      </p:sp>
      <p:sp>
        <p:nvSpPr>
          <p:cNvPr id="10" name="Line 4"/>
          <p:cNvSpPr/>
          <p:nvPr/>
        </p:nvSpPr>
        <p:spPr>
          <a:xfrm>
            <a:off x="761760" y="4495680"/>
            <a:ext cx="7620120" cy="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6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7456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7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8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0000" cy="685764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869760" y="3299400"/>
            <a:ext cx="7657560" cy="1156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IN" sz="7000">
                <a:solidFill>
                  <a:srgbClr val="595959"/>
                </a:solidFill>
                <a:latin typeface="Arial"/>
              </a:rPr>
              <a:t>AGILE =EARTH </a:t>
            </a:r>
            <a:endParaRPr/>
          </a:p>
        </p:txBody>
      </p:sp>
      <p:sp>
        <p:nvSpPr>
          <p:cNvPr id="80" name="CustomShape 2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8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8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83" name="CustomShape 3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84" name="CustomShape 4"/>
          <p:cNvSpPr/>
          <p:nvPr/>
        </p:nvSpPr>
        <p:spPr>
          <a:xfrm>
            <a:off x="304920" y="68148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Agile</a:t>
            </a:r>
            <a:endParaRPr/>
          </a:p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Environment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8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8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88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89" name="CustomShape 3"/>
          <p:cNvSpPr/>
          <p:nvPr/>
        </p:nvSpPr>
        <p:spPr>
          <a:xfrm>
            <a:off x="304920" y="89316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Agile Team</a:t>
            </a:r>
            <a:endParaRPr/>
          </a:p>
        </p:txBody>
      </p:sp>
      <p:sp>
        <p:nvSpPr>
          <p:cNvPr id="90" name="CustomShape 4"/>
          <p:cNvSpPr/>
          <p:nvPr/>
        </p:nvSpPr>
        <p:spPr>
          <a:xfrm>
            <a:off x="347040" y="2646000"/>
            <a:ext cx="8457840" cy="23756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An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ideal team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would have: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x pair of developers.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BA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QA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Iteration manager / srcum master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Product owner.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9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9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94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95" name="CustomShape 3"/>
          <p:cNvSpPr/>
          <p:nvPr/>
        </p:nvSpPr>
        <p:spPr>
          <a:xfrm>
            <a:off x="304920" y="68148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Agile as development</a:t>
            </a:r>
            <a:endParaRPr/>
          </a:p>
        </p:txBody>
      </p:sp>
      <p:sp>
        <p:nvSpPr>
          <p:cNvPr id="96" name="CustomShape 4"/>
          <p:cNvSpPr/>
          <p:nvPr/>
        </p:nvSpPr>
        <p:spPr>
          <a:xfrm>
            <a:off x="507960" y="3105720"/>
            <a:ext cx="6349680" cy="85212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Agile is development, we all like TDD, BDD and anything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‘Driven Development’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9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9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00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01" name="CustomShape 3"/>
          <p:cNvSpPr/>
          <p:nvPr/>
        </p:nvSpPr>
        <p:spPr>
          <a:xfrm>
            <a:off x="304920" y="68148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Agile</a:t>
            </a:r>
            <a:endParaRPr/>
          </a:p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Environment</a:t>
            </a:r>
            <a:endParaRPr/>
          </a:p>
        </p:txBody>
      </p:sp>
      <p:sp>
        <p:nvSpPr>
          <p:cNvPr id="102" name="CustomShape 4"/>
          <p:cNvSpPr/>
          <p:nvPr/>
        </p:nvSpPr>
        <p:spPr>
          <a:xfrm>
            <a:off x="507960" y="3052080"/>
            <a:ext cx="7797600" cy="85212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So, how do you plan / manage / execute projects in mobile,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without reinventing the wheel?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0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0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06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07" name="CustomShape 3"/>
          <p:cNvSpPr/>
          <p:nvPr/>
        </p:nvSpPr>
        <p:spPr>
          <a:xfrm>
            <a:off x="304920" y="89316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Agile Testing</a:t>
            </a:r>
            <a:endParaRPr/>
          </a:p>
        </p:txBody>
      </p:sp>
      <p:sp>
        <p:nvSpPr>
          <p:cNvPr id="108" name="CustomShape 4"/>
          <p:cNvSpPr/>
          <p:nvPr/>
        </p:nvSpPr>
        <p:spPr>
          <a:xfrm>
            <a:off x="304920" y="3389400"/>
            <a:ext cx="8000640" cy="85212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The testing can be done on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device emulators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,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real devices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, or directly in your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IDE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via some libraries.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1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1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12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13" name="CustomShape 3"/>
          <p:cNvSpPr/>
          <p:nvPr/>
        </p:nvSpPr>
        <p:spPr>
          <a:xfrm>
            <a:off x="304920" y="89316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JVM Vs DVM</a:t>
            </a:r>
            <a:endParaRPr/>
          </a:p>
        </p:txBody>
      </p:sp>
      <p:sp>
        <p:nvSpPr>
          <p:cNvPr id="114" name="CustomShape 4"/>
          <p:cNvSpPr/>
          <p:nvPr/>
        </p:nvSpPr>
        <p:spPr>
          <a:xfrm>
            <a:off x="304920" y="2817720"/>
            <a:ext cx="4571640" cy="16138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JVM based: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Faster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More tools available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More mature tooling</a:t>
            </a:r>
            <a:endParaRPr/>
          </a:p>
        </p:txBody>
      </p:sp>
      <p:sp>
        <p:nvSpPr>
          <p:cNvPr id="115" name="CustomShape 5"/>
          <p:cNvSpPr/>
          <p:nvPr/>
        </p:nvSpPr>
        <p:spPr>
          <a:xfrm>
            <a:off x="3992040" y="2798280"/>
            <a:ext cx="4923000" cy="23756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Dalvik based: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Necessary for integration tests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Reproduce actual behaviour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Full stack testing 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  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(beyond VM, to native..)</a:t>
            </a:r>
            <a:endParaRPr/>
          </a:p>
          <a:p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1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1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19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20" name="CustomShape 3"/>
          <p:cNvSpPr/>
          <p:nvPr/>
        </p:nvSpPr>
        <p:spPr>
          <a:xfrm>
            <a:off x="304920" y="68148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Android SDK </a:t>
            </a:r>
            <a:endParaRPr/>
          </a:p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Test Tools</a:t>
            </a:r>
            <a:endParaRPr/>
          </a:p>
        </p:txBody>
      </p:sp>
      <p:sp>
        <p:nvSpPr>
          <p:cNvPr id="121" name="CustomShape 4"/>
          <p:cNvSpPr/>
          <p:nvPr/>
        </p:nvSpPr>
        <p:spPr>
          <a:xfrm>
            <a:off x="304920" y="1925280"/>
            <a:ext cx="6629040" cy="428004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en-IN" sz="2500">
                <a:solidFill>
                  <a:srgbClr val="595959"/>
                </a:solidFill>
                <a:latin typeface="Arial"/>
              </a:rPr>
              <a:t>Integrated Junit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use on emulator/device though</a:t>
            </a:r>
            <a:endParaRPr/>
          </a:p>
          <a:p>
            <a:endParaRPr/>
          </a:p>
          <a:p>
            <a:r>
              <a:rPr b="1" lang="en-IN" sz="2500">
                <a:solidFill>
                  <a:srgbClr val="595959"/>
                </a:solidFill>
                <a:latin typeface="Arial"/>
              </a:rPr>
              <a:t>Instrumentation Test Tools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rich set of classes for testing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now well documented</a:t>
            </a:r>
            <a:endParaRPr/>
          </a:p>
          <a:p>
            <a:endParaRPr/>
          </a:p>
          <a:p>
            <a:r>
              <a:rPr b="1" lang="en-IN" sz="2500">
                <a:solidFill>
                  <a:srgbClr val="595959"/>
                </a:solidFill>
                <a:latin typeface="Arial"/>
              </a:rPr>
              <a:t>MonkeyRunner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control device/emulator running tests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take screenshots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jython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2306160" y="635400"/>
            <a:ext cx="4333680" cy="5120640"/>
          </a:xfrm>
          <a:prstGeom prst="rect">
            <a:avLst/>
          </a:prstGeom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2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2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25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26" name="CustomShape 3"/>
          <p:cNvSpPr/>
          <p:nvPr/>
        </p:nvSpPr>
        <p:spPr>
          <a:xfrm>
            <a:off x="304920" y="68148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Testing </a:t>
            </a:r>
            <a:endParaRPr/>
          </a:p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Tools</a:t>
            </a:r>
            <a:endParaRPr/>
          </a:p>
        </p:txBody>
      </p:sp>
      <p:sp>
        <p:nvSpPr>
          <p:cNvPr id="127" name="CustomShape 4"/>
          <p:cNvSpPr/>
          <p:nvPr/>
        </p:nvSpPr>
        <p:spPr>
          <a:xfrm>
            <a:off x="296280" y="2523240"/>
            <a:ext cx="7640640" cy="313740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Robotium - For Black Box testing /User scenario testing for Android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SeeTest  - For post testing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Calculon  - For TDD</a:t>
            </a:r>
            <a:endParaRPr/>
          </a:p>
          <a:p>
            <a:endParaRPr/>
          </a:p>
          <a:p>
            <a:r>
              <a:rPr b="1" lang="en-IN" sz="2500">
                <a:solidFill>
                  <a:srgbClr val="595959"/>
                </a:solidFill>
                <a:latin typeface="Arial"/>
              </a:rPr>
              <a:t>For mocking: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Mockito   - Mocking framework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Android-mock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2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3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31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32" name="CustomShape 3"/>
          <p:cNvSpPr/>
          <p:nvPr/>
        </p:nvSpPr>
        <p:spPr>
          <a:xfrm>
            <a:off x="304920" y="85104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JVM Test Tool</a:t>
            </a:r>
            <a:endParaRPr/>
          </a:p>
        </p:txBody>
      </p:sp>
      <p:sp>
        <p:nvSpPr>
          <p:cNvPr id="133" name="CustomShape 4"/>
          <p:cNvSpPr/>
          <p:nvPr/>
        </p:nvSpPr>
        <p:spPr>
          <a:xfrm>
            <a:off x="304920" y="3413520"/>
            <a:ext cx="7357320" cy="85212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en-IN" sz="2500">
                <a:solidFill>
                  <a:srgbClr val="595959"/>
                </a:solidFill>
                <a:latin typeface="Arial"/>
              </a:rPr>
              <a:t>JVM test tools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Robolectric (previously known as “droid-sugar”)  </a:t>
            </a:r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3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3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37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38" name="CustomShape 3"/>
          <p:cNvSpPr/>
          <p:nvPr/>
        </p:nvSpPr>
        <p:spPr>
          <a:xfrm>
            <a:off x="304920" y="82980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Agile QA</a:t>
            </a:r>
            <a:endParaRPr/>
          </a:p>
        </p:txBody>
      </p:sp>
      <p:sp>
        <p:nvSpPr>
          <p:cNvPr id="139" name="CustomShape 4"/>
          <p:cNvSpPr/>
          <p:nvPr/>
        </p:nvSpPr>
        <p:spPr>
          <a:xfrm>
            <a:off x="304920" y="2355480"/>
            <a:ext cx="7622640" cy="313740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en-IN" sz="2500">
                <a:solidFill>
                  <a:srgbClr val="595959"/>
                </a:solidFill>
                <a:latin typeface="Arial"/>
              </a:rPr>
              <a:t>What to choose and when?</a:t>
            </a:r>
            <a:endParaRPr/>
          </a:p>
          <a:p>
            <a:endParaRPr/>
          </a:p>
          <a:p>
            <a:r>
              <a:rPr b="1" lang="en-IN" sz="2500">
                <a:solidFill>
                  <a:srgbClr val="595959"/>
                </a:solidFill>
                <a:latin typeface="Arial"/>
              </a:rPr>
              <a:t>The various levels of QA: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Developer written Unit test suite (TDD)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Functional testing / feature testing / exploratory   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 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testing by the QA and BA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Integration testing at the time of release.</a:t>
            </a:r>
            <a:endParaRPr/>
          </a:p>
          <a:p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4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4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43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44" name="CustomShape 3"/>
          <p:cNvSpPr/>
          <p:nvPr/>
        </p:nvSpPr>
        <p:spPr>
          <a:xfrm>
            <a:off x="304920" y="68148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When and Where</a:t>
            </a:r>
            <a:endParaRPr/>
          </a:p>
        </p:txBody>
      </p:sp>
      <p:sp>
        <p:nvSpPr>
          <p:cNvPr id="145" name="CustomShape 4"/>
          <p:cNvSpPr/>
          <p:nvPr/>
        </p:nvSpPr>
        <p:spPr>
          <a:xfrm>
            <a:off x="304920" y="2327040"/>
            <a:ext cx="7230240" cy="275652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For doing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TDD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, the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best tools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 are: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Robolectric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Calculon</a:t>
            </a:r>
            <a:endParaRPr/>
          </a:p>
          <a:p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For doing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functional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testing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 /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black box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 testing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Robotium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•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SeeTest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4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4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49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50" name="CustomShape 3"/>
          <p:cNvSpPr/>
          <p:nvPr/>
        </p:nvSpPr>
        <p:spPr>
          <a:xfrm>
            <a:off x="262440" y="82980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CI</a:t>
            </a:r>
            <a:endParaRPr/>
          </a:p>
        </p:txBody>
      </p:sp>
      <p:sp>
        <p:nvSpPr>
          <p:cNvPr id="151" name="CustomShape 4"/>
          <p:cNvSpPr/>
          <p:nvPr/>
        </p:nvSpPr>
        <p:spPr>
          <a:xfrm>
            <a:off x="304920" y="2253600"/>
            <a:ext cx="7801560" cy="35182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2500">
                <a:solidFill>
                  <a:srgbClr val="595959"/>
                </a:solidFill>
                <a:latin typeface="Arial"/>
              </a:rPr>
              <a:t>One of the biggest challenges is to have CI for mobile, most of the conventional CI tools have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at-least a beta support for Android:</a:t>
            </a:r>
            <a:endParaRPr/>
          </a:p>
          <a:p>
            <a:endParaRPr/>
          </a:p>
          <a:p>
            <a:r>
              <a:rPr b="1" lang="en-IN" sz="2500">
                <a:solidFill>
                  <a:srgbClr val="595959"/>
                </a:solidFill>
                <a:latin typeface="Arial"/>
              </a:rPr>
              <a:t>Continuous integration servers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Hudson/Jenkins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Cruise Control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Bamboo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●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TeamCity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5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5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55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56" name="CustomShape 3"/>
          <p:cNvSpPr/>
          <p:nvPr/>
        </p:nvSpPr>
        <p:spPr>
          <a:xfrm>
            <a:off x="304920" y="68148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Continuous Delivery</a:t>
            </a:r>
            <a:endParaRPr/>
          </a:p>
        </p:txBody>
      </p:sp>
      <p:sp>
        <p:nvSpPr>
          <p:cNvPr id="157" name="CustomShape 4"/>
          <p:cNvSpPr/>
          <p:nvPr/>
        </p:nvSpPr>
        <p:spPr>
          <a:xfrm>
            <a:off x="304920" y="3179160"/>
            <a:ext cx="8330760" cy="85212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en-IN" sz="2500">
                <a:solidFill>
                  <a:srgbClr val="595959"/>
                </a:solidFill>
                <a:latin typeface="Arial"/>
              </a:rPr>
              <a:t>Continuous delivery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for mobile devices is still a distance away, since there are </a:t>
            </a:r>
            <a:r>
              <a:rPr b="1" lang="en-IN" sz="2500">
                <a:solidFill>
                  <a:srgbClr val="595959"/>
                </a:solidFill>
                <a:latin typeface="Arial"/>
              </a:rPr>
              <a:t>no API's </a:t>
            </a:r>
            <a:r>
              <a:rPr lang="en-IN" sz="2500">
                <a:solidFill>
                  <a:srgbClr val="595959"/>
                </a:solidFill>
                <a:latin typeface="Arial"/>
              </a:rPr>
              <a:t>for Android Market as yet.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5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6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61" name="CustomShape 2"/>
          <p:cNvSpPr/>
          <p:nvPr/>
        </p:nvSpPr>
        <p:spPr>
          <a:xfrm>
            <a:off x="304920" y="0"/>
            <a:ext cx="2437920" cy="1828440"/>
          </a:xfrm>
          <a:prstGeom prst="rect">
            <a:avLst/>
          </a:prstGeom>
          <a:solidFill>
            <a:srgbClr val="84c225"/>
          </a:solidFill>
        </p:spPr>
        <p:txBody>
          <a:bodyPr bIns="91440" lIns="128160" rIns="90000" tIns="82440"/>
          <a:p>
            <a:pPr algn="ctr"/>
            <a:r>
              <a:rPr lang="en-IN" sz="800">
                <a:solidFill>
                  <a:srgbClr val="ffffff"/>
                </a:solidFill>
                <a:latin typeface="Calibri"/>
              </a:rPr>
              <a:t>
</a:t>
            </a:r>
            <a:r>
              <a:rPr lang="en-IN" sz="800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62" name="CustomShape 3"/>
          <p:cNvSpPr/>
          <p:nvPr/>
        </p:nvSpPr>
        <p:spPr>
          <a:xfrm>
            <a:off x="304920" y="681480"/>
            <a:ext cx="2437920" cy="1142640"/>
          </a:xfrm>
          <a:prstGeom prst="rect">
            <a:avLst/>
          </a:prstGeom>
        </p:spPr>
        <p:txBody>
          <a:bodyPr anchor="ctr" bIns="46800" lIns="90000" rIns="90000" tIns="46800"/>
          <a:p>
            <a:endParaRPr/>
          </a:p>
          <a:p>
            <a:pPr algn="r"/>
            <a:r>
              <a:rPr lang="en-IN" sz="2700">
                <a:solidFill>
                  <a:srgbClr val="ffffff"/>
                </a:solidFill>
                <a:latin typeface="Arial"/>
                <a:ea typeface="ＭＳ Ｐゴシック"/>
              </a:rPr>
              <a:t>References</a:t>
            </a:r>
            <a:endParaRPr/>
          </a:p>
        </p:txBody>
      </p:sp>
      <p:sp>
        <p:nvSpPr>
          <p:cNvPr id="163" name="CustomShape 4"/>
          <p:cNvSpPr/>
          <p:nvPr/>
        </p:nvSpPr>
        <p:spPr>
          <a:xfrm>
            <a:off x="304920" y="1980000"/>
            <a:ext cx="8330760" cy="4639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1200">
                <a:solidFill>
                  <a:srgbClr val="595959"/>
                </a:solidFill>
                <a:latin typeface="Arial"/>
              </a:rPr>
              <a:t>1. SeeTest </a:t>
            </a:r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http://www.advancedqtp.com/2010/06/test-android-with-qtp/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2. Calculon 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http://brainflush.wordpress.com/2010/01/10/introducing-calculon-a-java-dsl-for-android-activity-testing/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3. Robolectric (previously known as “droid-sugar”)  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http://pivotal.github.com/robolectric/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4. Robotium 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http://code.google.com/p/robotium/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5. Mockito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http://code.google.com/p/mockito/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6. android-mock</a:t>
            </a:r>
            <a:endParaRPr/>
          </a:p>
          <a:p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http://code.google.com/p/android-mock/</a:t>
            </a:r>
            <a:endParaRPr/>
          </a:p>
        </p:txBody>
      </p:sp>
    </p:spTree>
  </p:cSld>
  <p:timing>
    <p:tnLst>
      <p:par>
        <p:cTn dur="indefinite" id="154" nodeType="tmRoot" restart="never">
          <p:childTnLst>
            <p:seq>
              <p:cTn id="155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90880" y="0"/>
            <a:ext cx="8552520" cy="5951160"/>
          </a:xfrm>
          <a:prstGeom prst="rect">
            <a:avLst/>
          </a:prstGeom>
          <a:solidFill>
            <a:srgbClr val="84c224"/>
          </a:solidFill>
        </p:spPr>
      </p:sp>
      <p:sp>
        <p:nvSpPr>
          <p:cNvPr id="165" name="CustomShape 2"/>
          <p:cNvSpPr/>
          <p:nvPr/>
        </p:nvSpPr>
        <p:spPr>
          <a:xfrm>
            <a:off x="254160" y="6400800"/>
            <a:ext cx="2539800" cy="456840"/>
          </a:xfrm>
          <a:prstGeom prst="rect">
            <a:avLst/>
          </a:prstGeom>
          <a:solidFill>
            <a:srgbClr val="84c225"/>
          </a:solidFill>
        </p:spPr>
        <p:txBody>
          <a:bodyPr bIns="101520" lIns="142200" rIns="101520" tIns="91440"/>
          <a:p>
            <a:r>
              <a:rPr lang="en-IN" sz="900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pic>
        <p:nvPicPr>
          <p:cNvPr descr="" id="16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6602400"/>
            <a:ext cx="2020680" cy="101160"/>
          </a:xfrm>
          <a:prstGeom prst="rect">
            <a:avLst/>
          </a:prstGeom>
        </p:spPr>
      </p:pic>
      <p:pic>
        <p:nvPicPr>
          <p:cNvPr descr="" id="16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920" y="6303960"/>
            <a:ext cx="609120" cy="477360"/>
          </a:xfrm>
          <a:prstGeom prst="rect">
            <a:avLst/>
          </a:prstGeom>
        </p:spPr>
      </p:pic>
      <p:sp>
        <p:nvSpPr>
          <p:cNvPr id="168" name="CustomShape 3"/>
          <p:cNvSpPr/>
          <p:nvPr/>
        </p:nvSpPr>
        <p:spPr>
          <a:xfrm>
            <a:off x="0" y="3130560"/>
            <a:ext cx="9143640" cy="1161720"/>
          </a:xfrm>
          <a:prstGeom prst="rect">
            <a:avLst/>
          </a:prstGeom>
        </p:spPr>
        <p:txBody>
          <a:bodyPr anchor="ctr" bIns="46800" lIns="90000" rIns="90000" tIns="46800"/>
          <a:p>
            <a:pPr algn="ctr"/>
            <a:r>
              <a:rPr b="1" lang="en-IN" sz="4000">
                <a:solidFill>
                  <a:srgbClr val="ffffff"/>
                </a:solidFill>
                <a:latin typeface="Arial"/>
                <a:ea typeface="ＭＳ Ｐゴシック"/>
              </a:rPr>
              <a:t>Thank you</a:t>
            </a:r>
            <a:endParaRPr/>
          </a:p>
        </p:txBody>
      </p:sp>
      <p:sp>
        <p:nvSpPr>
          <p:cNvPr id="169" name="Line 4"/>
          <p:cNvSpPr/>
          <p:nvPr/>
        </p:nvSpPr>
        <p:spPr>
          <a:xfrm>
            <a:off x="761760" y="4495680"/>
            <a:ext cx="7620120" cy="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698760" y="1590840"/>
            <a:ext cx="1928520" cy="2325600"/>
          </a:xfrm>
          <a:prstGeom prst="rect">
            <a:avLst/>
          </a:prstGeom>
        </p:spPr>
      </p:pic>
      <p:pic>
        <p:nvPicPr>
          <p:cNvPr descr="" id="1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93080" y="1568160"/>
            <a:ext cx="1910520" cy="2032560"/>
          </a:xfrm>
          <a:prstGeom prst="rect">
            <a:avLst/>
          </a:prstGeom>
        </p:spPr>
      </p:pic>
      <p:pic>
        <p:nvPicPr>
          <p:cNvPr descr="" id="1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375240" y="1568160"/>
            <a:ext cx="1928520" cy="2032560"/>
          </a:xfrm>
          <a:prstGeom prst="rect">
            <a:avLst/>
          </a:prstGeom>
        </p:spPr>
      </p:pic>
      <p:sp>
        <p:nvSpPr>
          <p:cNvPr id="15" name="CustomShape 1"/>
          <p:cNvSpPr/>
          <p:nvPr/>
        </p:nvSpPr>
        <p:spPr>
          <a:xfrm>
            <a:off x="1078560" y="4156560"/>
            <a:ext cx="1168200" cy="8521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The</a:t>
            </a:r>
            <a:endParaRPr/>
          </a:p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COOL!</a:t>
            </a:r>
            <a:endParaRPr/>
          </a:p>
        </p:txBody>
      </p:sp>
      <p:sp>
        <p:nvSpPr>
          <p:cNvPr id="16" name="CustomShape 2"/>
          <p:cNvSpPr/>
          <p:nvPr/>
        </p:nvSpPr>
        <p:spPr>
          <a:xfrm>
            <a:off x="3405960" y="4156560"/>
            <a:ext cx="2174040" cy="8521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The</a:t>
            </a:r>
            <a:endParaRPr/>
          </a:p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Not so COOL!</a:t>
            </a:r>
            <a:endParaRPr/>
          </a:p>
        </p:txBody>
      </p:sp>
      <p:sp>
        <p:nvSpPr>
          <p:cNvPr id="17" name="CustomShape 3"/>
          <p:cNvSpPr/>
          <p:nvPr/>
        </p:nvSpPr>
        <p:spPr>
          <a:xfrm>
            <a:off x="6238800" y="4156560"/>
            <a:ext cx="2256480" cy="8521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The</a:t>
            </a:r>
            <a:endParaRPr/>
          </a:p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Wudbe COOL!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623040" y="3998520"/>
            <a:ext cx="1884600" cy="2061000"/>
          </a:xfrm>
          <a:prstGeom prst="rect">
            <a:avLst/>
          </a:prstGeom>
        </p:spPr>
      </p:pic>
      <p:pic>
        <p:nvPicPr>
          <p:cNvPr descr="" id="1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70720" y="141480"/>
            <a:ext cx="4210200" cy="3856680"/>
          </a:xfrm>
          <a:prstGeom prst="rect">
            <a:avLst/>
          </a:prstGeom>
        </p:spPr>
      </p:pic>
      <p:sp>
        <p:nvSpPr>
          <p:cNvPr id="20" name="CustomShape 1"/>
          <p:cNvSpPr/>
          <p:nvPr/>
        </p:nvSpPr>
        <p:spPr>
          <a:xfrm>
            <a:off x="6169680" y="1364760"/>
            <a:ext cx="1326600" cy="123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IN" sz="2500">
                <a:solidFill>
                  <a:srgbClr val="595959"/>
                </a:solidFill>
                <a:latin typeface="Arial"/>
              </a:rPr>
              <a:t>Given…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When…</a:t>
            </a:r>
            <a:endParaRPr/>
          </a:p>
          <a:p>
            <a:r>
              <a:rPr lang="en-IN" sz="2500">
                <a:solidFill>
                  <a:srgbClr val="595959"/>
                </a:solidFill>
                <a:latin typeface="Arial"/>
              </a:rPr>
              <a:t>Then…</a:t>
            </a:r>
            <a:endParaRPr/>
          </a:p>
        </p:txBody>
      </p:sp>
      <p:pic>
        <p:nvPicPr>
          <p:cNvPr descr="" id="21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71000" y="2102760"/>
            <a:ext cx="2801520" cy="2566800"/>
          </a:xfrm>
          <a:prstGeom prst="rect">
            <a:avLst/>
          </a:prstGeom>
        </p:spPr>
      </p:pic>
      <p:pic>
        <p:nvPicPr>
          <p:cNvPr descr="" id="22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842480" y="2801160"/>
            <a:ext cx="1267560" cy="119700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0"/>
                            </p:stCondLst>
                            <p:childTnLst>
                              <p:par>
                                <p:cTn fill="hold" id="8" nodeType="after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623040" y="3998520"/>
            <a:ext cx="1884600" cy="2061000"/>
          </a:xfrm>
          <a:prstGeom prst="rect">
            <a:avLst/>
          </a:prstGeom>
        </p:spPr>
      </p:pic>
      <p:pic>
        <p:nvPicPr>
          <p:cNvPr descr="" id="2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71000" y="2102760"/>
            <a:ext cx="2801520" cy="2566800"/>
          </a:xfrm>
          <a:prstGeom prst="rect">
            <a:avLst/>
          </a:prstGeom>
        </p:spPr>
      </p:pic>
      <p:pic>
        <p:nvPicPr>
          <p:cNvPr descr="" id="25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792880" y="2970720"/>
            <a:ext cx="827640" cy="915120"/>
          </a:xfrm>
          <a:prstGeom prst="rect">
            <a:avLst/>
          </a:prstGeom>
        </p:spPr>
      </p:pic>
      <p:pic>
        <p:nvPicPr>
          <p:cNvPr descr="" id="26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2072520" y="2491200"/>
            <a:ext cx="621000" cy="586440"/>
          </a:xfrm>
          <a:prstGeom prst="rect">
            <a:avLst/>
          </a:prstGeom>
        </p:spPr>
      </p:pic>
      <p:pic>
        <p:nvPicPr>
          <p:cNvPr descr="" id="27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1538280" y="3350520"/>
            <a:ext cx="561240" cy="617040"/>
          </a:xfrm>
          <a:prstGeom prst="rect">
            <a:avLst/>
          </a:prstGeom>
        </p:spPr>
      </p:pic>
      <p:sp>
        <p:nvSpPr>
          <p:cNvPr id="28" name="CustomShape 1"/>
          <p:cNvSpPr/>
          <p:nvPr/>
        </p:nvSpPr>
        <p:spPr>
          <a:xfrm>
            <a:off x="3357000" y="2642400"/>
            <a:ext cx="435240" cy="474120"/>
          </a:xfrm>
          <a:prstGeom prst="bentArrow">
            <a:avLst>
              <a:gd fmla="val 0" name="adj1"/>
              <a:gd fmla="val 0" name="adj2"/>
              <a:gd fmla="val 0" name="adj3"/>
              <a:gd fmla="val 0" name="adj4"/>
            </a:avLst>
          </a:prstGeom>
          <a:solidFill>
            <a:srgbClr val="c0504d"/>
          </a:solidFill>
        </p:spPr>
      </p:sp>
      <p:sp>
        <p:nvSpPr>
          <p:cNvPr id="29" name="CustomShape 2"/>
          <p:cNvSpPr/>
          <p:nvPr/>
        </p:nvSpPr>
        <p:spPr>
          <a:xfrm>
            <a:off x="2441160" y="4207320"/>
            <a:ext cx="435240" cy="474120"/>
          </a:xfrm>
          <a:prstGeom prst="bentArrow">
            <a:avLst>
              <a:gd fmla="val 0" name="adj1"/>
              <a:gd fmla="val 0" name="adj2"/>
              <a:gd fmla="val 0" name="adj3"/>
              <a:gd fmla="val 0" name="adj4"/>
            </a:avLst>
          </a:prstGeom>
          <a:solidFill>
            <a:srgbClr val="c0504d"/>
          </a:solidFill>
        </p:spPr>
      </p:sp>
      <p:pic>
        <p:nvPicPr>
          <p:cNvPr descr="" id="30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4774680" y="137880"/>
            <a:ext cx="4252680" cy="3873600"/>
          </a:xfrm>
          <a:prstGeom prst="rect">
            <a:avLst/>
          </a:prstGeom>
        </p:spPr>
      </p:pic>
      <p:pic>
        <p:nvPicPr>
          <p:cNvPr descr="" id="31" name="Picture 38"/>
          <p:cNvPicPr/>
          <p:nvPr/>
        </p:nvPicPr>
        <p:blipFill>
          <a:blip r:embed="rId7"/>
          <a:stretch>
            <a:fillRect/>
          </a:stretch>
        </p:blipFill>
        <p:spPr>
          <a:xfrm>
            <a:off x="6075720" y="492840"/>
            <a:ext cx="1103400" cy="1133280"/>
          </a:xfrm>
          <a:prstGeom prst="rect">
            <a:avLst/>
          </a:prstGeom>
        </p:spPr>
      </p:pic>
      <p:sp>
        <p:nvSpPr>
          <p:cNvPr id="32" name="CustomShape 3"/>
          <p:cNvSpPr/>
          <p:nvPr/>
        </p:nvSpPr>
        <p:spPr>
          <a:xfrm>
            <a:off x="7793280" y="1140480"/>
            <a:ext cx="435240" cy="474120"/>
          </a:xfrm>
          <a:prstGeom prst="bentArrow">
            <a:avLst>
              <a:gd fmla="val 0" name="adj1"/>
              <a:gd fmla="val 0" name="adj2"/>
              <a:gd fmla="val 0" name="adj3"/>
              <a:gd fmla="val 0" name="adj4"/>
            </a:avLst>
          </a:prstGeom>
          <a:solidFill>
            <a:srgbClr val="c0504d"/>
          </a:solidFill>
        </p:spPr>
      </p:sp>
      <p:pic>
        <p:nvPicPr>
          <p:cNvPr descr="" id="33" name="Picture 40"/>
          <p:cNvPicPr/>
          <p:nvPr/>
        </p:nvPicPr>
        <p:blipFill>
          <a:blip r:embed="rId8"/>
          <a:stretch>
            <a:fillRect/>
          </a:stretch>
        </p:blipFill>
        <p:spPr>
          <a:xfrm>
            <a:off x="7107840" y="1817640"/>
            <a:ext cx="1135440" cy="1109880"/>
          </a:xfrm>
          <a:prstGeom prst="rect">
            <a:avLst/>
          </a:prstGeom>
        </p:spPr>
      </p:pic>
      <p:sp>
        <p:nvSpPr>
          <p:cNvPr id="34" name="CustomShape 4"/>
          <p:cNvSpPr/>
          <p:nvPr/>
        </p:nvSpPr>
        <p:spPr>
          <a:xfrm>
            <a:off x="6245640" y="785520"/>
            <a:ext cx="732240" cy="6379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IN" sz="1200">
                <a:solidFill>
                  <a:srgbClr val="595959"/>
                </a:solidFill>
                <a:latin typeface="Arial"/>
              </a:rPr>
              <a:t>Given…</a:t>
            </a:r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When…</a:t>
            </a:r>
            <a:endParaRPr/>
          </a:p>
          <a:p>
            <a:r>
              <a:rPr lang="en-IN" sz="1200">
                <a:solidFill>
                  <a:srgbClr val="595959"/>
                </a:solidFill>
                <a:latin typeface="Arial"/>
              </a:rPr>
              <a:t>Then…</a:t>
            </a:r>
            <a:endParaRPr/>
          </a:p>
        </p:txBody>
      </p:sp>
      <p:sp>
        <p:nvSpPr>
          <p:cNvPr id="35" name="CustomShape 5"/>
          <p:cNvSpPr/>
          <p:nvPr/>
        </p:nvSpPr>
        <p:spPr>
          <a:xfrm>
            <a:off x="7149240" y="1495440"/>
            <a:ext cx="1081440" cy="364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IN"/>
              <a:t>Features</a:t>
            </a:r>
            <a:endParaRPr/>
          </a:p>
        </p:txBody>
      </p:sp>
      <p:sp>
        <p:nvSpPr>
          <p:cNvPr id="36" name="CustomShape 6"/>
          <p:cNvSpPr/>
          <p:nvPr/>
        </p:nvSpPr>
        <p:spPr>
          <a:xfrm>
            <a:off x="6921360" y="3317040"/>
            <a:ext cx="435240" cy="474120"/>
          </a:xfrm>
          <a:prstGeom prst="bentArrow">
            <a:avLst>
              <a:gd fmla="val 0" name="adj1"/>
              <a:gd fmla="val 0" name="adj2"/>
              <a:gd fmla="val 0" name="adj3"/>
              <a:gd fmla="val 0" name="adj4"/>
            </a:avLst>
          </a:prstGeom>
          <a:solidFill>
            <a:srgbClr val="c0504d"/>
          </a:solidFill>
        </p:spPr>
      </p:sp>
      <p:pic>
        <p:nvPicPr>
          <p:cNvPr descr="" id="37" name="Picture 44"/>
          <p:cNvPicPr/>
          <p:nvPr/>
        </p:nvPicPr>
        <p:blipFill>
          <a:blip r:embed="rId9"/>
          <a:stretch>
            <a:fillRect/>
          </a:stretch>
        </p:blipFill>
        <p:spPr>
          <a:xfrm>
            <a:off x="5208120" y="1775160"/>
            <a:ext cx="1599840" cy="883440"/>
          </a:xfrm>
          <a:prstGeom prst="rect">
            <a:avLst/>
          </a:prstGeom>
        </p:spPr>
      </p:pic>
      <p:sp>
        <p:nvSpPr>
          <p:cNvPr id="38" name="CustomShape 7"/>
          <p:cNvSpPr/>
          <p:nvPr/>
        </p:nvSpPr>
        <p:spPr>
          <a:xfrm>
            <a:off x="5553720" y="2592000"/>
            <a:ext cx="966960" cy="364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IN"/>
              <a:t>Product</a:t>
            </a:r>
            <a:endParaRPr/>
          </a:p>
        </p:txBody>
      </p:sp>
    </p:spTree>
  </p:cSld>
  <p:timing>
    <p:tnLst>
      <p:par>
        <p:cTn dur="indefinite" id="16" nodeType="tmRoot" restart="never">
          <p:childTnLst>
            <p:seq>
              <p:cTn dur="indefinite" id="17" nodeType="mainSeq">
                <p:childTnLst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04920" y="1112400"/>
            <a:ext cx="8534160" cy="146088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en-IN" sz="3000">
                <a:solidFill>
                  <a:srgbClr val="000000"/>
                </a:solidFill>
                <a:latin typeface="Arial"/>
              </a:rPr>
              <a:t>Atomic forces bind the atom</a:t>
            </a:r>
            <a:endParaRPr/>
          </a:p>
          <a:p>
            <a:pPr algn="ctr"/>
            <a:r>
              <a:rPr b="1" lang="en-IN" sz="3000">
                <a:solidFill>
                  <a:srgbClr val="000000"/>
                </a:solidFill>
                <a:latin typeface="Arial"/>
              </a:rPr>
              <a:t>In scope </a:t>
            </a:r>
            <a:r>
              <a:rPr lang="en-IN" sz="3000">
                <a:solidFill>
                  <a:srgbClr val="000000"/>
                </a:solidFill>
                <a:latin typeface="Arial"/>
              </a:rPr>
              <a:t>and </a:t>
            </a:r>
            <a:r>
              <a:rPr b="1" lang="en-IN" sz="3000">
                <a:solidFill>
                  <a:srgbClr val="000000"/>
                </a:solidFill>
                <a:latin typeface="Arial"/>
              </a:rPr>
              <a:t>out scope </a:t>
            </a:r>
            <a:r>
              <a:rPr lang="en-IN" sz="3000">
                <a:solidFill>
                  <a:srgbClr val="000000"/>
                </a:solidFill>
                <a:latin typeface="Arial"/>
              </a:rPr>
              <a:t>forces bind the story</a:t>
            </a:r>
            <a:endParaRPr/>
          </a:p>
          <a:p>
            <a:endParaRPr/>
          </a:p>
        </p:txBody>
      </p:sp>
      <p:pic>
        <p:nvPicPr>
          <p:cNvPr descr="" id="4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49760" y="3081960"/>
            <a:ext cx="2855880" cy="2190240"/>
          </a:xfrm>
          <a:prstGeom prst="rect">
            <a:avLst/>
          </a:prstGeom>
        </p:spPr>
      </p:pic>
      <p:sp>
        <p:nvSpPr>
          <p:cNvPr id="41" name="CustomShape 2"/>
          <p:cNvSpPr/>
          <p:nvPr/>
        </p:nvSpPr>
        <p:spPr>
          <a:xfrm>
            <a:off x="2946240" y="4298760"/>
            <a:ext cx="6722280" cy="10040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IN" sz="3000">
                <a:solidFill>
                  <a:srgbClr val="000000"/>
                </a:solidFill>
                <a:latin typeface="Arial"/>
              </a:rPr>
              <a:t>Unstable atoms explode</a:t>
            </a:r>
            <a:endParaRPr/>
          </a:p>
          <a:p>
            <a:r>
              <a:rPr lang="en-IN" sz="3000">
                <a:solidFill>
                  <a:srgbClr val="000000"/>
                </a:solidFill>
                <a:latin typeface="Arial"/>
              </a:rPr>
              <a:t>Unstable code also explodes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2" name="Picture 4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pic>
        <p:nvPicPr>
          <p:cNvPr descr="" id="43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789520" y="1161360"/>
            <a:ext cx="1926720" cy="768960"/>
          </a:xfrm>
          <a:prstGeom prst="rect">
            <a:avLst/>
          </a:prstGeom>
        </p:spPr>
      </p:pic>
      <p:sp>
        <p:nvSpPr>
          <p:cNvPr id="44" name="CustomShape 1"/>
          <p:cNvSpPr/>
          <p:nvPr/>
        </p:nvSpPr>
        <p:spPr>
          <a:xfrm>
            <a:off x="0" y="3776040"/>
            <a:ext cx="5011920" cy="2525040"/>
          </a:xfrm>
          <a:prstGeom prst="rect">
            <a:avLst/>
          </a:prstGeom>
          <a:solidFill>
            <a:srgbClr val="ffffff"/>
          </a:solidFill>
        </p:spPr>
        <p:txBody>
          <a:bodyPr anchor="ctr" bIns="45000" lIns="90000" rIns="90000" tIns="45000"/>
          <a:p>
            <a:pPr algn="ctr"/>
            <a:r>
              <a:rPr lang="en-IN">
                <a:solidFill>
                  <a:srgbClr val="ffffff"/>
                </a:solidFill>
                <a:latin typeface="Calibri"/>
              </a:rPr>
              <a:t>v</a:t>
            </a:r>
            <a:endParaRPr/>
          </a:p>
        </p:txBody>
      </p:sp>
      <p:sp>
        <p:nvSpPr>
          <p:cNvPr id="45" name="Line 2"/>
          <p:cNvSpPr/>
          <p:nvPr/>
        </p:nvSpPr>
        <p:spPr>
          <a:xfrm>
            <a:off x="118440" y="4199400"/>
            <a:ext cx="4735080" cy="0"/>
          </a:xfrm>
          <a:prstGeom prst="line">
            <a:avLst/>
          </a:prstGeom>
          <a:ln w="9360">
            <a:solidFill>
              <a:srgbClr val="f59240"/>
            </a:solidFill>
            <a:round/>
          </a:ln>
        </p:spPr>
      </p:sp>
      <p:pic>
        <p:nvPicPr>
          <p:cNvPr descr="" id="46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322560" y="4318560"/>
            <a:ext cx="1116360" cy="1438200"/>
          </a:xfrm>
          <a:prstGeom prst="rect">
            <a:avLst/>
          </a:prstGeom>
        </p:spPr>
      </p:pic>
      <p:pic>
        <p:nvPicPr>
          <p:cNvPr descr="" id="47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1948320" y="4318560"/>
            <a:ext cx="1044720" cy="1438560"/>
          </a:xfrm>
          <a:prstGeom prst="rect">
            <a:avLst/>
          </a:prstGeom>
        </p:spPr>
      </p:pic>
      <p:pic>
        <p:nvPicPr>
          <p:cNvPr descr="" id="48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3480840" y="4318560"/>
            <a:ext cx="1254240" cy="1462680"/>
          </a:xfrm>
          <a:prstGeom prst="rect">
            <a:avLst/>
          </a:prstGeom>
        </p:spPr>
      </p:pic>
      <p:sp>
        <p:nvSpPr>
          <p:cNvPr id="49" name="CustomShape 3"/>
          <p:cNvSpPr/>
          <p:nvPr/>
        </p:nvSpPr>
        <p:spPr>
          <a:xfrm>
            <a:off x="494280" y="5756760"/>
            <a:ext cx="674640" cy="4712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IITs</a:t>
            </a:r>
            <a:endParaRPr/>
          </a:p>
        </p:txBody>
      </p:sp>
      <p:sp>
        <p:nvSpPr>
          <p:cNvPr id="50" name="CustomShape 4"/>
          <p:cNvSpPr/>
          <p:nvPr/>
        </p:nvSpPr>
        <p:spPr>
          <a:xfrm>
            <a:off x="2117520" y="5756760"/>
            <a:ext cx="849600" cy="4712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MITs</a:t>
            </a:r>
            <a:endParaRPr/>
          </a:p>
        </p:txBody>
      </p:sp>
      <p:sp>
        <p:nvSpPr>
          <p:cNvPr id="51" name="CustomShape 5"/>
          <p:cNvSpPr/>
          <p:nvPr/>
        </p:nvSpPr>
        <p:spPr>
          <a:xfrm>
            <a:off x="3727080" y="5756760"/>
            <a:ext cx="779760" cy="4712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IIMs</a:t>
            </a:r>
            <a:endParaRPr/>
          </a:p>
        </p:txBody>
      </p:sp>
      <p:sp>
        <p:nvSpPr>
          <p:cNvPr id="52" name="CustomShape 6"/>
          <p:cNvSpPr/>
          <p:nvPr/>
        </p:nvSpPr>
        <p:spPr>
          <a:xfrm>
            <a:off x="1222200" y="3756240"/>
            <a:ext cx="2555280" cy="4712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IN" sz="2500">
                <a:solidFill>
                  <a:srgbClr val="595959"/>
                </a:solidFill>
                <a:latin typeface="Arial"/>
              </a:rPr>
              <a:t>The Divine Team</a:t>
            </a:r>
            <a:endParaRPr/>
          </a:p>
        </p:txBody>
      </p:sp>
    </p:spTree>
  </p:cSld>
  <p:timing>
    <p:tnLst>
      <p:par>
        <p:cTn dur="indefinite" id="26" nodeType="tmRoot" restart="never">
          <p:childTnLst>
            <p:seq>
              <p:cTn dur="indefinite" id="27" nodeType="mainSeq">
                <p:childTnLst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2">
                      <p:stCondLst>
                        <p:cond delay="indefinite"/>
                      </p:stCondLst>
                      <p:childTnLst>
                        <p:par>
                          <p:cTn fill="hold" id="33">
                            <p:stCondLst>
                              <p:cond delay="0"/>
                            </p:stCondLst>
                            <p:childTnLst>
                              <p:par>
                                <p:cTn fill="hold" id="3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id="3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0">
                      <p:stCondLst>
                        <p:cond delay="indefinite"/>
                      </p:stCondLst>
                      <p:childTnLst>
                        <p:par>
                          <p:cTn fill="hold" id="41">
                            <p:stCondLst>
                              <p:cond delay="0"/>
                            </p:stCondLst>
                            <p:childTnLst>
                              <p:par>
                                <p:cTn fill="hold" id="4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3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2500920" y="474120"/>
            <a:ext cx="3759120" cy="4712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IN" sz="2500">
                <a:solidFill>
                  <a:srgbClr val="000000"/>
                </a:solidFill>
                <a:latin typeface="Calibri"/>
              </a:rPr>
              <a:t>In the next iteration… </a:t>
            </a:r>
            <a:endParaRPr/>
          </a:p>
        </p:txBody>
      </p:sp>
      <p:pic>
        <p:nvPicPr>
          <p:cNvPr descr="" id="55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2946240" y="966960"/>
            <a:ext cx="3267720" cy="3267720"/>
          </a:xfrm>
          <a:prstGeom prst="rect">
            <a:avLst/>
          </a:prstGeom>
        </p:spPr>
      </p:pic>
      <p:pic>
        <p:nvPicPr>
          <p:cNvPr descr="" id="56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825360" y="1794240"/>
            <a:ext cx="1371960" cy="547560"/>
          </a:xfrm>
          <a:prstGeom prst="rect">
            <a:avLst/>
          </a:prstGeom>
        </p:spPr>
      </p:pic>
      <p:sp>
        <p:nvSpPr>
          <p:cNvPr id="57" name="CustomShape 2"/>
          <p:cNvSpPr/>
          <p:nvPr/>
        </p:nvSpPr>
        <p:spPr>
          <a:xfrm>
            <a:off x="0" y="4436640"/>
            <a:ext cx="9143640" cy="1540440"/>
          </a:xfrm>
          <a:prstGeom prst="rect">
            <a:avLst/>
          </a:prstGeom>
          <a:solidFill>
            <a:srgbClr val="f2f2f2"/>
          </a:solidFill>
        </p:spPr>
      </p:sp>
      <p:pic>
        <p:nvPicPr>
          <p:cNvPr descr="" id="58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7402320" y="4820400"/>
            <a:ext cx="853920" cy="1180800"/>
          </a:xfrm>
          <a:prstGeom prst="rect">
            <a:avLst/>
          </a:prstGeom>
        </p:spPr>
      </p:pic>
      <p:pic>
        <p:nvPicPr>
          <p:cNvPr descr="" id="59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1103040" y="4800240"/>
            <a:ext cx="703440" cy="1180800"/>
          </a:xfrm>
          <a:prstGeom prst="rect">
            <a:avLst/>
          </a:prstGeom>
        </p:spPr>
      </p:pic>
      <p:pic>
        <p:nvPicPr>
          <p:cNvPr descr="" id="60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221640" y="4813200"/>
            <a:ext cx="859320" cy="1180800"/>
          </a:xfrm>
          <a:prstGeom prst="rect">
            <a:avLst/>
          </a:prstGeom>
        </p:spPr>
      </p:pic>
      <p:pic>
        <p:nvPicPr>
          <p:cNvPr descr="" id="61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428440" y="4797000"/>
            <a:ext cx="720360" cy="1180800"/>
          </a:xfrm>
          <a:prstGeom prst="rect">
            <a:avLst/>
          </a:prstGeom>
        </p:spPr>
      </p:pic>
      <p:pic>
        <p:nvPicPr>
          <p:cNvPr descr="" id="62" name="Picture 14"/>
          <p:cNvPicPr/>
          <p:nvPr/>
        </p:nvPicPr>
        <p:blipFill>
          <a:blip r:embed="rId7"/>
          <a:stretch>
            <a:fillRect/>
          </a:stretch>
        </p:blipFill>
        <p:spPr>
          <a:xfrm>
            <a:off x="5827320" y="2775600"/>
            <a:ext cx="1107720" cy="1459080"/>
          </a:xfrm>
          <a:prstGeom prst="rect">
            <a:avLst/>
          </a:prstGeom>
        </p:spPr>
      </p:pic>
      <p:pic>
        <p:nvPicPr>
          <p:cNvPr descr="" id="63" name="Picture 28"/>
          <p:cNvPicPr/>
          <p:nvPr/>
        </p:nvPicPr>
        <p:blipFill>
          <a:blip r:embed="rId8"/>
          <a:stretch>
            <a:fillRect/>
          </a:stretch>
        </p:blipFill>
        <p:spPr>
          <a:xfrm>
            <a:off x="6589440" y="2775600"/>
            <a:ext cx="1107720" cy="1459080"/>
          </a:xfrm>
          <a:prstGeom prst="rect">
            <a:avLst/>
          </a:prstGeom>
        </p:spPr>
      </p:pic>
      <p:pic>
        <p:nvPicPr>
          <p:cNvPr descr="" id="64" name="Picture 29"/>
          <p:cNvPicPr/>
          <p:nvPr/>
        </p:nvPicPr>
        <p:blipFill>
          <a:blip r:embed="rId9"/>
          <a:stretch>
            <a:fillRect/>
          </a:stretch>
        </p:blipFill>
        <p:spPr>
          <a:xfrm>
            <a:off x="7402320" y="2775600"/>
            <a:ext cx="1107720" cy="1459080"/>
          </a:xfrm>
          <a:prstGeom prst="rect">
            <a:avLst/>
          </a:prstGeom>
        </p:spPr>
      </p:pic>
      <p:pic>
        <p:nvPicPr>
          <p:cNvPr descr="" id="65" name="Picture 30"/>
          <p:cNvPicPr/>
          <p:nvPr/>
        </p:nvPicPr>
        <p:blipFill>
          <a:blip r:embed="rId10"/>
          <a:stretch>
            <a:fillRect/>
          </a:stretch>
        </p:blipFill>
        <p:spPr>
          <a:xfrm>
            <a:off x="8232120" y="2775600"/>
            <a:ext cx="1107720" cy="1459080"/>
          </a:xfrm>
          <a:prstGeom prst="rect">
            <a:avLst/>
          </a:prstGeom>
        </p:spPr>
      </p:pic>
      <p:pic>
        <p:nvPicPr>
          <p:cNvPr descr="" id="66" name="Picture 31"/>
          <p:cNvPicPr/>
          <p:nvPr/>
        </p:nvPicPr>
        <p:blipFill>
          <a:blip r:embed="rId11"/>
          <a:stretch>
            <a:fillRect/>
          </a:stretch>
        </p:blipFill>
        <p:spPr>
          <a:xfrm>
            <a:off x="6122520" y="1927440"/>
            <a:ext cx="1107720" cy="1459080"/>
          </a:xfrm>
          <a:prstGeom prst="rect">
            <a:avLst/>
          </a:prstGeom>
        </p:spPr>
      </p:pic>
      <p:pic>
        <p:nvPicPr>
          <p:cNvPr descr="" id="67" name="Picture 32"/>
          <p:cNvPicPr/>
          <p:nvPr/>
        </p:nvPicPr>
        <p:blipFill>
          <a:blip r:embed="rId12"/>
          <a:stretch>
            <a:fillRect/>
          </a:stretch>
        </p:blipFill>
        <p:spPr>
          <a:xfrm>
            <a:off x="6935400" y="1927440"/>
            <a:ext cx="1107720" cy="1459080"/>
          </a:xfrm>
          <a:prstGeom prst="rect">
            <a:avLst/>
          </a:prstGeom>
        </p:spPr>
      </p:pic>
      <p:pic>
        <p:nvPicPr>
          <p:cNvPr descr="" id="68" name="Picture 33"/>
          <p:cNvPicPr/>
          <p:nvPr/>
        </p:nvPicPr>
        <p:blipFill>
          <a:blip r:embed="rId13"/>
          <a:stretch>
            <a:fillRect/>
          </a:stretch>
        </p:blipFill>
        <p:spPr>
          <a:xfrm>
            <a:off x="7765200" y="1927440"/>
            <a:ext cx="1107720" cy="1459080"/>
          </a:xfrm>
          <a:prstGeom prst="rect">
            <a:avLst/>
          </a:prstGeom>
        </p:spPr>
      </p:pic>
      <p:pic>
        <p:nvPicPr>
          <p:cNvPr descr="" id="69" name="Picture 34"/>
          <p:cNvPicPr/>
          <p:nvPr/>
        </p:nvPicPr>
        <p:blipFill>
          <a:blip r:embed="rId14"/>
          <a:stretch>
            <a:fillRect/>
          </a:stretch>
        </p:blipFill>
        <p:spPr>
          <a:xfrm>
            <a:off x="6490080" y="1064520"/>
            <a:ext cx="1107720" cy="1459080"/>
          </a:xfrm>
          <a:prstGeom prst="rect">
            <a:avLst/>
          </a:prstGeom>
        </p:spPr>
      </p:pic>
      <p:pic>
        <p:nvPicPr>
          <p:cNvPr descr="" id="70" name="Picture 35"/>
          <p:cNvPicPr/>
          <p:nvPr/>
        </p:nvPicPr>
        <p:blipFill>
          <a:blip r:embed="rId15"/>
          <a:stretch>
            <a:fillRect/>
          </a:stretch>
        </p:blipFill>
        <p:spPr>
          <a:xfrm>
            <a:off x="7319880" y="1064520"/>
            <a:ext cx="1107720" cy="1459080"/>
          </a:xfrm>
          <a:prstGeom prst="rect">
            <a:avLst/>
          </a:prstGeom>
        </p:spPr>
      </p:pic>
      <p:pic>
        <p:nvPicPr>
          <p:cNvPr descr="" id="71" name="Picture 36"/>
          <p:cNvPicPr/>
          <p:nvPr/>
        </p:nvPicPr>
        <p:blipFill>
          <a:blip r:embed="rId16"/>
          <a:stretch>
            <a:fillRect/>
          </a:stretch>
        </p:blipFill>
        <p:spPr>
          <a:xfrm>
            <a:off x="6848280" y="164520"/>
            <a:ext cx="1107720" cy="1459080"/>
          </a:xfrm>
          <a:prstGeom prst="rect">
            <a:avLst/>
          </a:prstGeom>
        </p:spPr>
      </p:pic>
      <p:pic>
        <p:nvPicPr>
          <p:cNvPr descr="" id="72" name="Picture 37"/>
          <p:cNvPicPr/>
          <p:nvPr/>
        </p:nvPicPr>
        <p:blipFill>
          <a:blip r:embed="rId17"/>
          <a:stretch>
            <a:fillRect/>
          </a:stretch>
        </p:blipFill>
        <p:spPr>
          <a:xfrm>
            <a:off x="6351840" y="4797000"/>
            <a:ext cx="919080" cy="1184040"/>
          </a:xfrm>
          <a:prstGeom prst="rect">
            <a:avLst/>
          </a:prstGeom>
        </p:spPr>
      </p:pic>
      <p:pic>
        <p:nvPicPr>
          <p:cNvPr descr="" id="73" name="Picture 38"/>
          <p:cNvPicPr/>
          <p:nvPr/>
        </p:nvPicPr>
        <p:blipFill>
          <a:blip r:embed="rId18"/>
          <a:stretch>
            <a:fillRect/>
          </a:stretch>
        </p:blipFill>
        <p:spPr>
          <a:xfrm>
            <a:off x="4337280" y="4797000"/>
            <a:ext cx="860400" cy="1184400"/>
          </a:xfrm>
          <a:prstGeom prst="rect">
            <a:avLst/>
          </a:prstGeom>
        </p:spPr>
      </p:pic>
      <p:pic>
        <p:nvPicPr>
          <p:cNvPr descr="" id="74" name="Picture 39"/>
          <p:cNvPicPr/>
          <p:nvPr/>
        </p:nvPicPr>
        <p:blipFill>
          <a:blip r:embed="rId19"/>
          <a:stretch>
            <a:fillRect/>
          </a:stretch>
        </p:blipFill>
        <p:spPr>
          <a:xfrm>
            <a:off x="2005200" y="4797000"/>
            <a:ext cx="1032480" cy="1204200"/>
          </a:xfrm>
          <a:prstGeom prst="rect">
            <a:avLst/>
          </a:prstGeom>
        </p:spPr>
      </p:pic>
      <p:pic>
        <p:nvPicPr>
          <p:cNvPr descr="" id="75" name="Picture 44"/>
          <p:cNvPicPr/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iming>
    <p:tnLst>
      <p:par>
        <p:cTn dur="indefinite" id="44" nodeType="tmRoot" restart="never">
          <p:childTnLst>
            <p:seq>
              <p:cTn dur="indefinite" id="45" nodeType="mainSeq">
                <p:childTnLst>
                  <p:par>
                    <p:cTn fill="hold" id="46">
                      <p:stCondLst>
                        <p:cond delay="indefinite"/>
                      </p:stCondLst>
                      <p:childTnLst>
                        <p:par>
                          <p:cTn fill="hold" id="47">
                            <p:stCondLst>
                              <p:cond delay="0"/>
                            </p:stCondLst>
                            <p:childTnLst>
                              <p:par>
                                <p:cTn fill="hold" id="4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2">
                      <p:stCondLst>
                        <p:cond delay="indefinite"/>
                      </p:stCondLst>
                      <p:childTnLst>
                        <p:par>
                          <p:cTn fill="hold" id="53">
                            <p:stCondLst>
                              <p:cond delay="0"/>
                            </p:stCondLst>
                            <p:childTnLst>
                              <p:par>
                                <p:cTn fill="hold" id="5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6">
                      <p:stCondLst>
                        <p:cond delay="indefinite"/>
                      </p:stCondLst>
                      <p:childTnLst>
                        <p:par>
                          <p:cTn fill="hold" id="57">
                            <p:stCondLst>
                              <p:cond delay="0"/>
                            </p:stCondLst>
                            <p:childTnLst>
                              <p:par>
                                <p:cTn fill="hold" id="58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0">
                      <p:stCondLst>
                        <p:cond delay="indefinite"/>
                      </p:stCondLst>
                      <p:childTnLst>
                        <p:par>
                          <p:cTn fill="hold" id="61">
                            <p:stCondLst>
                              <p:cond delay="0"/>
                            </p:stCondLst>
                            <p:childTnLst>
                              <p:par>
                                <p:cTn fill="hold" id="62" nodeType="click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32" fill="freeze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728" fill="freeze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266" fill="freeze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266" fill="freeze" id="67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33" fill="freeze" id="68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66" fill="freeze" id="69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70" nodeType="with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32" fill="freeze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728" fill="freeze" id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266" fill="freeze" id="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266" fill="freeze" id="75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33" fill="freeze" id="76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66" fill="freeze" id="77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78" nodeType="with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32" fill="freeze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728" fill="freeze" id="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266" fill="freeze" id="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266" fill="freeze" id="83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33" fill="freeze" id="84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66" fill="freeze" id="85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86" nodeType="with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32" fill="freeze" id="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728" fill="freeze" id="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266" fill="freeze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266" fill="freeze" id="9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33" fill="freeze" id="92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66" fill="freeze" id="93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4">
                            <p:stCondLst>
                              <p:cond delay="800"/>
                            </p:stCondLst>
                            <p:childTnLst>
                              <p:par>
                                <p:cTn fill="hold" id="95" nodeType="after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9" fill="freeze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90" fill="freeze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00">
                                          <p:stCondLst>
                                            <p:cond delay="3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7" fill="freeze" id="10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8" fill="freeze" id="102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3">
                            <p:stCondLst>
                              <p:cond delay="900"/>
                            </p:stCondLst>
                            <p:childTnLst>
                              <p:par>
                                <p:cTn fill="hold" id="104" nodeType="after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9" fill="freeze" id="1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90" fill="freeze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09">
                                          <p:stCondLst>
                                            <p:cond delay="3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7" fill="freeze" id="110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8" fill="freeze" id="11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2">
                            <p:stCondLst>
                              <p:cond delay="1000"/>
                            </p:stCondLst>
                            <p:childTnLst>
                              <p:par>
                                <p:cTn fill="hold" id="113" nodeType="after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9" fill="freeze" id="1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90" fill="freeze" id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18">
                                          <p:stCondLst>
                                            <p:cond delay="3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7" fill="freeze" id="119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8" fill="freeze" id="12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1">
                            <p:stCondLst>
                              <p:cond delay="1100"/>
                            </p:stCondLst>
                            <p:childTnLst>
                              <p:par>
                                <p:cTn fill="hold" id="122" nodeType="after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9" fill="freeze" id="1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90" fill="freeze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27">
                                          <p:stCondLst>
                                            <p:cond delay="33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7" fill="freeze" id="128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8" fill="freeze" id="129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0">
                            <p:stCondLst>
                              <p:cond delay="1199"/>
                            </p:stCondLst>
                            <p:childTnLst>
                              <p:par>
                                <p:cTn fill="hold" id="131" nodeType="after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9" fill="freeze" id="1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90" fill="freeze" id="1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36">
                                          <p:stCondLst>
                                            <p:cond delay="33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7" fill="freeze" id="137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8" fill="freeze" id="138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9">
                            <p:stCondLst>
                              <p:cond delay="1300"/>
                            </p:stCondLst>
                            <p:childTnLst>
                              <p:par>
                                <p:cTn fill="hold" id="140" nodeType="afterEffect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29" fill="freeze" id="1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90" fill="freeze" id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3" fill="freeze" id="145">
                                          <p:stCondLst>
                                            <p:cond delay="3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7" fill="freeze" id="146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8" fill="freeze" id="147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8">
                      <p:stCondLst>
                        <p:cond delay="indefinite"/>
                      </p:stCondLst>
                      <p:childTnLst>
                        <p:par>
                          <p:cTn fill="hold" id="149">
                            <p:stCondLst>
                              <p:cond delay="0"/>
                            </p:stCondLst>
                            <p:childTnLst>
                              <p:par>
                                <p:cTn fill="hold" id="15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