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84" r:id="rId4"/>
    <p:sldId id="279" r:id="rId5"/>
    <p:sldId id="280" r:id="rId6"/>
    <p:sldId id="281" r:id="rId7"/>
    <p:sldId id="282" r:id="rId8"/>
    <p:sldId id="283" r:id="rId9"/>
    <p:sldId id="285" r:id="rId10"/>
    <p:sldId id="286" r:id="rId11"/>
    <p:sldId id="287" r:id="rId12"/>
    <p:sldId id="288" r:id="rId13"/>
    <p:sldId id="267" r:id="rId14"/>
    <p:sldId id="273" r:id="rId15"/>
    <p:sldId id="289" r:id="rId16"/>
    <p:sldId id="263" r:id="rId17"/>
    <p:sldId id="268" r:id="rId18"/>
    <p:sldId id="290" r:id="rId19"/>
    <p:sldId id="264" r:id="rId20"/>
    <p:sldId id="275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368" autoAdjust="0"/>
    <p:restoredTop sz="94660"/>
  </p:normalViewPr>
  <p:slideViewPr>
    <p:cSldViewPr>
      <p:cViewPr varScale="1">
        <p:scale>
          <a:sx n="80" d="100"/>
          <a:sy n="80" d="100"/>
        </p:scale>
        <p:origin x="-7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9904-5C5D-4090-8F64-9C6E3CE71514}" type="datetimeFigureOut">
              <a:rPr lang="en-US" smtClean="0"/>
              <a:pPr/>
              <a:t>9/9/11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B24D3-5D66-45DE-99EA-AF70D1103A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pps@redbytes.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Rapid Game Development with Corona SDK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Altaf</a:t>
            </a:r>
            <a:r>
              <a:rPr lang="en-US" dirty="0" smtClean="0"/>
              <a:t> </a:t>
            </a:r>
            <a:r>
              <a:rPr lang="en-US" dirty="0" err="1" smtClean="0"/>
              <a:t>Rehmani</a:t>
            </a:r>
            <a:endParaRPr lang="en-US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486400"/>
            <a:ext cx="2755900" cy="863600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562600"/>
            <a:ext cx="2971800" cy="723900"/>
          </a:xfrm>
          <a:prstGeom prst="rect">
            <a:avLst/>
          </a:prstGeom>
        </p:spPr>
      </p:pic>
      <p:pic>
        <p:nvPicPr>
          <p:cNvPr id="7" name="Picture 6" descr="corona-icon-150x1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4102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Stories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Bubble Ball 14 yr old – Robert Nay (&gt; 7m Downloads) </a:t>
            </a:r>
            <a:endParaRPr lang="en-US" dirty="0" smtClean="0"/>
          </a:p>
          <a:p>
            <a:r>
              <a:rPr lang="en-US" dirty="0" smtClean="0"/>
              <a:t>Float – Crawl Space games ~ 1 million downloads; one day to prototype; 2 months to develop </a:t>
            </a:r>
          </a:p>
          <a:p>
            <a:r>
              <a:rPr lang="en-US" dirty="0" smtClean="0"/>
              <a:t>Blast Monkeys – &gt; 300K downloads: created in 14 days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SDK?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Lua</a:t>
            </a:r>
            <a:r>
              <a:rPr lang="en-US" dirty="0" smtClean="0"/>
              <a:t> Interpreter (110KB interpreter)</a:t>
            </a:r>
            <a:endParaRPr lang="en-US" dirty="0" smtClean="0"/>
          </a:p>
          <a:p>
            <a:r>
              <a:rPr lang="en-US" dirty="0" smtClean="0"/>
              <a:t>Open GL – ES 2.0 (graphics hardware acceleration standard)</a:t>
            </a:r>
          </a:p>
          <a:p>
            <a:r>
              <a:rPr lang="en-US" dirty="0" smtClean="0"/>
              <a:t>Native C, C++ libraries (injected at runtime depending on the platform)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Things we love about the SDK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Huge Productivity Gains</a:t>
            </a:r>
            <a:endParaRPr lang="en-US" dirty="0" smtClean="0"/>
          </a:p>
          <a:p>
            <a:r>
              <a:rPr lang="en-US" dirty="0" smtClean="0"/>
              <a:t>Cross Platform Ability for </a:t>
            </a:r>
            <a:r>
              <a:rPr lang="en-US" dirty="0" err="1" smtClean="0"/>
              <a:t>iOS</a:t>
            </a:r>
            <a:r>
              <a:rPr lang="en-US" dirty="0" smtClean="0"/>
              <a:t> and Android </a:t>
            </a:r>
          </a:p>
          <a:p>
            <a:r>
              <a:rPr lang="en-US" dirty="0" smtClean="0"/>
              <a:t>Simple, effective Dev environment and workflow</a:t>
            </a:r>
          </a:p>
          <a:p>
            <a:r>
              <a:rPr lang="en-US" dirty="0" smtClean="0"/>
              <a:t>Helpful and active community</a:t>
            </a:r>
          </a:p>
          <a:p>
            <a:r>
              <a:rPr lang="en-US" dirty="0" smtClean="0"/>
              <a:t>API keeps expanding</a:t>
            </a:r>
          </a:p>
          <a:p>
            <a:r>
              <a:rPr lang="en-US" dirty="0" smtClean="0"/>
              <a:t>Physics and other Framework support</a:t>
            </a:r>
          </a:p>
          <a:p>
            <a:r>
              <a:rPr lang="en-US" dirty="0" smtClean="0"/>
              <a:t>Lots of sample code and third party tools</a:t>
            </a:r>
          </a:p>
          <a:p>
            <a:r>
              <a:rPr lang="en-US" dirty="0" smtClean="0"/>
              <a:t>Migration path from Flash to Corona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Productivity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Displaying an image 	</a:t>
            </a:r>
          </a:p>
          <a:p>
            <a:pPr lvl="1"/>
            <a:r>
              <a:rPr lang="en-US" dirty="0" smtClean="0"/>
              <a:t>Objective C (</a:t>
            </a:r>
            <a:r>
              <a:rPr lang="en-US" dirty="0" err="1" smtClean="0"/>
              <a:t>iOS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Java (Android)</a:t>
            </a:r>
          </a:p>
          <a:p>
            <a:pPr lvl="1"/>
            <a:r>
              <a:rPr lang="en-US" dirty="0" smtClean="0"/>
              <a:t>Corona </a:t>
            </a:r>
            <a:r>
              <a:rPr lang="en-US" dirty="0" err="1" smtClean="0"/>
              <a:t>sdk</a:t>
            </a:r>
            <a:r>
              <a:rPr lang="en-US" dirty="0" smtClean="0"/>
              <a:t> (both platforms)</a:t>
            </a:r>
          </a:p>
          <a:p>
            <a:pPr lvl="2"/>
            <a:r>
              <a:rPr lang="en-US" dirty="0" err="1" smtClean="0"/>
              <a:t>Display.newImage(“myImage.png</a:t>
            </a:r>
            <a:r>
              <a:rPr lang="en-US" dirty="0" smtClean="0"/>
              <a:t>”)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Simple and effective dev workflow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Projects are kept separate folders</a:t>
            </a:r>
          </a:p>
          <a:p>
            <a:r>
              <a:rPr lang="en-US" dirty="0" smtClean="0"/>
              <a:t>Assets are compiled into app</a:t>
            </a:r>
          </a:p>
          <a:p>
            <a:r>
              <a:rPr lang="fr-FR" dirty="0" smtClean="0"/>
              <a:t>App Code starts in</a:t>
            </a:r>
            <a:r>
              <a:rPr lang="fr-FR" dirty="0" smtClean="0"/>
              <a:t>  the “</a:t>
            </a:r>
            <a:r>
              <a:rPr lang="fr-FR" i="1" dirty="0" smtClean="0"/>
              <a:t>main.lua”</a:t>
            </a:r>
          </a:p>
          <a:p>
            <a:r>
              <a:rPr lang="en-US" dirty="0" smtClean="0"/>
              <a:t>Code Editors</a:t>
            </a:r>
            <a:r>
              <a:rPr lang="en-US" dirty="0" smtClean="0"/>
              <a:t> of your choice: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Text Wrangler, BBEdit,</a:t>
            </a:r>
            <a:r>
              <a:rPr lang="en-US" dirty="0" smtClean="0"/>
              <a:t> </a:t>
            </a:r>
            <a:r>
              <a:rPr lang="en-US" dirty="0" err="1" smtClean="0"/>
              <a:t>Xcode</a:t>
            </a:r>
            <a:r>
              <a:rPr lang="en-US" dirty="0" smtClean="0"/>
              <a:t>, Notepad ++ </a:t>
            </a:r>
            <a:r>
              <a:rPr lang="en-US" dirty="0" smtClean="0"/>
              <a:t>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Cros</a:t>
            </a:r>
            <a:r>
              <a:rPr lang="en-US" b="1" dirty="0" smtClean="0"/>
              <a:t>s Platform Development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565048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0800" y="1799272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Support for Nook in the Final stages. </a:t>
            </a:r>
          </a:p>
          <a:p>
            <a:endParaRPr lang="en-US" sz="2800" dirty="0" smtClean="0"/>
          </a:p>
          <a:p>
            <a:r>
              <a:rPr lang="en-US" sz="2800" dirty="0" smtClean="0"/>
              <a:t>More Platforms – in the future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SDK is good at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2-D Games</a:t>
            </a:r>
          </a:p>
          <a:p>
            <a:r>
              <a:rPr lang="en-US" dirty="0"/>
              <a:t>Graphical-oriented Utilities</a:t>
            </a:r>
            <a:endParaRPr lang="en-US" dirty="0" smtClean="0"/>
          </a:p>
          <a:p>
            <a:r>
              <a:rPr lang="en-US" dirty="0" smtClean="0"/>
              <a:t>Rapid Prototyping</a:t>
            </a:r>
          </a:p>
          <a:p>
            <a:r>
              <a:rPr lang="en-US" dirty="0" smtClean="0"/>
              <a:t>Apps which are graphical in nature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Limitations of the SDK for android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Android Only </a:t>
            </a:r>
            <a:r>
              <a:rPr lang="en-US" dirty="0" smtClean="0"/>
              <a:t>2.2 or higher</a:t>
            </a:r>
            <a:endParaRPr lang="en-US" dirty="0" smtClean="0"/>
          </a:p>
          <a:p>
            <a:r>
              <a:rPr lang="en-US" dirty="0" smtClean="0"/>
              <a:t>Android Armv7 </a:t>
            </a:r>
            <a:r>
              <a:rPr lang="en-US" dirty="0" smtClean="0"/>
              <a:t>only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notifications not available</a:t>
            </a:r>
          </a:p>
          <a:p>
            <a:r>
              <a:rPr lang="en-US" dirty="0" smtClean="0"/>
              <a:t>Android </a:t>
            </a:r>
            <a:r>
              <a:rPr lang="en-US" dirty="0" err="1" smtClean="0"/>
              <a:t>inapp</a:t>
            </a:r>
            <a:r>
              <a:rPr lang="en-US" dirty="0" smtClean="0"/>
              <a:t> purchase – not available</a:t>
            </a:r>
          </a:p>
          <a:p>
            <a:r>
              <a:rPr lang="en-US" dirty="0" err="1" smtClean="0"/>
              <a:t>iAds</a:t>
            </a:r>
            <a:r>
              <a:rPr lang="en-US" dirty="0" smtClean="0"/>
              <a:t> only possible through a workaround</a:t>
            </a:r>
          </a:p>
          <a:p>
            <a:r>
              <a:rPr lang="en-US" dirty="0" smtClean="0"/>
              <a:t>Some features don’t work yet on android</a:t>
            </a:r>
          </a:p>
          <a:p>
            <a:r>
              <a:rPr lang="en-US" dirty="0" smtClean="0"/>
              <a:t>when</a:t>
            </a:r>
            <a:r>
              <a:rPr lang="en-US" dirty="0" smtClean="0"/>
              <a:t> not to use</a:t>
            </a:r>
          </a:p>
          <a:p>
            <a:pPr lvl="1"/>
            <a:r>
              <a:rPr lang="en-US" dirty="0" smtClean="0"/>
              <a:t>If you need native code integration and 3</a:t>
            </a:r>
            <a:r>
              <a:rPr lang="en-US" baseline="30000" dirty="0" smtClean="0"/>
              <a:t>rd</a:t>
            </a:r>
            <a:r>
              <a:rPr lang="en-US" dirty="0" smtClean="0"/>
              <a:t> party toolkits integrated</a:t>
            </a:r>
          </a:p>
          <a:p>
            <a:pPr lvl="1"/>
            <a:r>
              <a:rPr lang="en-US" dirty="0" smtClean="0"/>
              <a:t>If you need a business app with native device UI controls targeting both platforms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51237"/>
            <a:ext cx="75494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Sample Code available</a:t>
            </a:r>
            <a:endParaRPr lang="en-US" b="1" dirty="0"/>
          </a:p>
        </p:txBody>
      </p:sp>
      <p:pic>
        <p:nvPicPr>
          <p:cNvPr id="4" name="Content Placeholder 3" descr="AirHockey-s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999" y="1600200"/>
            <a:ext cx="2701487" cy="3581400"/>
          </a:xfrm>
        </p:spPr>
      </p:pic>
      <p:pic>
        <p:nvPicPr>
          <p:cNvPr id="5" name="Picture 4" descr="Simple-Pool-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00200"/>
            <a:ext cx="2758966" cy="3657600"/>
          </a:xfrm>
          <a:prstGeom prst="rect">
            <a:avLst/>
          </a:prstGeom>
        </p:spPr>
      </p:pic>
      <p:pic>
        <p:nvPicPr>
          <p:cNvPr id="6" name="Picture 5" descr="Ghosts-vs-Monsters-s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2522838" cy="1600200"/>
          </a:xfrm>
          <a:prstGeom prst="rect">
            <a:avLst/>
          </a:prstGeom>
        </p:spPr>
      </p:pic>
      <p:pic>
        <p:nvPicPr>
          <p:cNvPr id="7" name="Picture 6" descr="Samurai-Fruit-s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00200"/>
            <a:ext cx="2642973" cy="167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6600" y="1066800"/>
            <a:ext cx="2744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And Much More..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What about Lua?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Lua is small</a:t>
            </a:r>
            <a:endParaRPr lang="en-US" b="1" dirty="0"/>
          </a:p>
          <a:p>
            <a:pPr>
              <a:buNone/>
            </a:pPr>
            <a:r>
              <a:rPr lang="en-US" dirty="0" smtClean="0"/>
              <a:t>As small as &lt;100 KB (DLL/LIB)</a:t>
            </a:r>
          </a:p>
          <a:p>
            <a:pPr>
              <a:buNone/>
            </a:pPr>
            <a:r>
              <a:rPr lang="en-US" dirty="0" smtClean="0"/>
              <a:t>Easy runs on small devices or in small apps. </a:t>
            </a:r>
          </a:p>
          <a:p>
            <a:r>
              <a:rPr lang="en-US" b="1" dirty="0" smtClean="0"/>
              <a:t>Lua is simple to use</a:t>
            </a:r>
          </a:p>
          <a:p>
            <a:pPr>
              <a:buNone/>
            </a:pPr>
            <a:r>
              <a:rPr lang="en-US" dirty="0" smtClean="0"/>
              <a:t>To use-well suited for small software</a:t>
            </a:r>
          </a:p>
          <a:p>
            <a:pPr>
              <a:buNone/>
            </a:pPr>
            <a:r>
              <a:rPr lang="en-US" dirty="0" smtClean="0"/>
              <a:t>To learn- ~20 keywords, ~20 operators</a:t>
            </a:r>
            <a:endParaRPr lang="en-US" dirty="0" smtClean="0"/>
          </a:p>
          <a:p>
            <a:r>
              <a:rPr lang="en-US" b="1" dirty="0" err="1" smtClean="0"/>
              <a:t>Lua</a:t>
            </a:r>
            <a:r>
              <a:rPr lang="en-US" b="1" dirty="0" smtClean="0"/>
              <a:t> is fast</a:t>
            </a:r>
          </a:p>
          <a:p>
            <a:r>
              <a:rPr lang="en-US" dirty="0" smtClean="0"/>
              <a:t>Apart from this, dynamic typing first class functions, easy </a:t>
            </a:r>
            <a:r>
              <a:rPr lang="en-US" dirty="0" err="1" smtClean="0"/>
              <a:t>interop</a:t>
            </a:r>
            <a:r>
              <a:rPr lang="en-US" dirty="0" smtClean="0"/>
              <a:t>, written in C, ample libraries.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Altaf</a:t>
            </a:r>
            <a:r>
              <a:rPr lang="en-US" b="1" dirty="0" smtClean="0"/>
              <a:t> </a:t>
            </a:r>
            <a:r>
              <a:rPr lang="en-US" b="1" dirty="0" err="1" smtClean="0"/>
              <a:t>Rehmani</a:t>
            </a:r>
            <a:r>
              <a:rPr lang="en-US" b="1" dirty="0" smtClean="0"/>
              <a:t> - Introduction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15 Yrs Financial Services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3 Years Startup Experience (</a:t>
            </a:r>
            <a:r>
              <a:rPr lang="en-US" dirty="0" err="1" smtClean="0"/>
              <a:t>redbytes.in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Merged with </a:t>
            </a:r>
            <a:r>
              <a:rPr lang="en-US" dirty="0" err="1" smtClean="0"/>
              <a:t>Iniquus</a:t>
            </a:r>
            <a:r>
              <a:rPr lang="en-US" dirty="0" smtClean="0"/>
              <a:t> IT services Ltd.</a:t>
            </a:r>
            <a:endParaRPr lang="en-US" dirty="0" smtClean="0"/>
          </a:p>
          <a:p>
            <a:r>
              <a:rPr lang="en-US" dirty="0" smtClean="0"/>
              <a:t>Projects:</a:t>
            </a:r>
            <a:endParaRPr lang="en-US" dirty="0" smtClean="0"/>
          </a:p>
          <a:p>
            <a:pPr lvl="1"/>
            <a:r>
              <a:rPr lang="en-US" dirty="0" smtClean="0"/>
              <a:t>Capital Markets: Trading, Settlement, Treasury, Compliance</a:t>
            </a:r>
          </a:p>
          <a:p>
            <a:pPr lvl="1"/>
            <a:r>
              <a:rPr lang="en-US" dirty="0" smtClean="0"/>
              <a:t>Clients: Publishers, Real Estate, Retailers, Catering </a:t>
            </a:r>
          </a:p>
          <a:p>
            <a:pPr lvl="1"/>
            <a:endParaRPr lang="en-US" dirty="0"/>
          </a:p>
        </p:txBody>
      </p:sp>
      <p:pic>
        <p:nvPicPr>
          <p:cNvPr id="5" name="Picture 4" descr="sb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876800"/>
            <a:ext cx="3657600" cy="1625600"/>
          </a:xfrm>
          <a:prstGeom prst="rect">
            <a:avLst/>
          </a:prstGeom>
        </p:spPr>
      </p:pic>
      <p:pic>
        <p:nvPicPr>
          <p:cNvPr id="6" name="Picture 5" descr="logo_home_be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914900"/>
            <a:ext cx="3022600" cy="1358900"/>
          </a:xfrm>
          <a:prstGeom prst="rect">
            <a:avLst/>
          </a:prstGeom>
        </p:spPr>
      </p:pic>
      <p:pic>
        <p:nvPicPr>
          <p:cNvPr id="7" name="Picture 6" descr="logo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5257800"/>
            <a:ext cx="20447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Things</a:t>
            </a:r>
            <a:r>
              <a:rPr lang="en-US" b="1" dirty="0" smtClean="0"/>
              <a:t> we </a:t>
            </a:r>
            <a:r>
              <a:rPr lang="en-US" b="1" dirty="0" smtClean="0"/>
              <a:t>like </a:t>
            </a:r>
            <a:r>
              <a:rPr lang="en-US" b="1" dirty="0" smtClean="0"/>
              <a:t>about </a:t>
            </a:r>
            <a:r>
              <a:rPr lang="en-US" b="1" dirty="0" smtClean="0"/>
              <a:t>corona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SDK </a:t>
            </a:r>
            <a:r>
              <a:rPr lang="en-US" dirty="0" smtClean="0"/>
              <a:t>is easy to use</a:t>
            </a:r>
          </a:p>
          <a:p>
            <a:r>
              <a:rPr lang="en-US" dirty="0" smtClean="0"/>
              <a:t>Lua is a simple language to learn</a:t>
            </a:r>
            <a:endParaRPr lang="en-US" dirty="0" smtClean="0"/>
          </a:p>
          <a:p>
            <a:r>
              <a:rPr lang="en-US" dirty="0" smtClean="0"/>
              <a:t>Ability to publish to both </a:t>
            </a:r>
            <a:r>
              <a:rPr lang="en-US" dirty="0" err="1" smtClean="0"/>
              <a:t>iOS</a:t>
            </a:r>
            <a:r>
              <a:rPr lang="en-US" dirty="0" smtClean="0"/>
              <a:t> and Android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Dev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449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The Good</a:t>
            </a:r>
          </a:p>
          <a:p>
            <a:r>
              <a:rPr lang="en-US" dirty="0" smtClean="0"/>
              <a:t>Real Fast development</a:t>
            </a:r>
          </a:p>
          <a:p>
            <a:r>
              <a:rPr lang="en-US" dirty="0" smtClean="0"/>
              <a:t>Ability to cater for multiple resolution and devices</a:t>
            </a:r>
          </a:p>
          <a:p>
            <a:r>
              <a:rPr lang="en-US" dirty="0" smtClean="0"/>
              <a:t>Focus on creativity and content</a:t>
            </a:r>
          </a:p>
          <a:p>
            <a:r>
              <a:rPr lang="en-US" dirty="0" smtClean="0"/>
              <a:t>Excellent community of developers</a:t>
            </a:r>
          </a:p>
          <a:p>
            <a:r>
              <a:rPr lang="en-US" dirty="0" smtClean="0"/>
              <a:t>Source code available for common patterns</a:t>
            </a:r>
          </a:p>
          <a:p>
            <a:r>
              <a:rPr lang="en-US" dirty="0" smtClean="0"/>
              <a:t>Daily build, improved features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00200"/>
            <a:ext cx="3962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Android and </a:t>
            </a:r>
            <a:r>
              <a:rPr lang="en-US" sz="3200" dirty="0" err="1" smtClean="0"/>
              <a:t>iOS</a:t>
            </a:r>
            <a:r>
              <a:rPr lang="en-US" sz="3200" dirty="0" smtClean="0"/>
              <a:t> differences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Native UI look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Limited to what the SDK has to offer.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Both platforms may not have common elements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Marketing and App discovery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52800" cy="2057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Publishers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Training &amp; Consulting</a:t>
            </a:r>
          </a:p>
          <a:p>
            <a:r>
              <a:rPr lang="en-US" dirty="0" smtClean="0"/>
              <a:t>Partners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81400" y="1600200"/>
            <a:ext cx="533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/>
              <a:t>www.t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hetinytapps.com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 smtClean="0"/>
              <a:t>www.facebook.com/tinytapps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1148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hlinkClick r:id="rId2"/>
              </a:rPr>
              <a:t>apps@redbytes.in</a:t>
            </a:r>
            <a:endParaRPr lang="en-US" sz="4800" dirty="0" smtClean="0"/>
          </a:p>
          <a:p>
            <a:pPr lvl="0"/>
            <a:r>
              <a:rPr lang="en-US" sz="4800" dirty="0" smtClean="0"/>
              <a:t>Twitter: </a:t>
            </a:r>
            <a:r>
              <a:rPr lang="en-US" sz="4800" dirty="0" err="1" smtClean="0"/>
              <a:t>altafr</a:t>
            </a:r>
            <a:endParaRPr lang="en-US" sz="4800" dirty="0" smtClean="0"/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Apr – Sep 2011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0"/>
            <a:ext cx="3842845" cy="2228850"/>
          </a:xfrm>
          <a:prstGeom prst="rect">
            <a:avLst/>
          </a:prstGeom>
        </p:spPr>
      </p:pic>
      <p:pic>
        <p:nvPicPr>
          <p:cNvPr id="5" name="Picture 4" descr="alb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86200"/>
            <a:ext cx="1447800" cy="1447800"/>
          </a:xfrm>
          <a:prstGeom prst="rect">
            <a:avLst/>
          </a:prstGeom>
        </p:spPr>
      </p:pic>
      <p:pic>
        <p:nvPicPr>
          <p:cNvPr id="6" name="Picture 5" descr="123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886200"/>
            <a:ext cx="1447800" cy="1447800"/>
          </a:xfrm>
          <a:prstGeom prst="rect">
            <a:avLst/>
          </a:prstGeom>
        </p:spPr>
      </p:pic>
      <p:pic>
        <p:nvPicPr>
          <p:cNvPr id="7" name="Picture 6" descr="hindivarnamala1.png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3886200"/>
            <a:ext cx="1447800" cy="1447800"/>
          </a:xfrm>
          <a:prstGeom prst="rect">
            <a:avLst/>
          </a:prstGeom>
        </p:spPr>
      </p:pic>
      <p:pic>
        <p:nvPicPr>
          <p:cNvPr id="8" name="Picture 7" descr="colour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3886200"/>
            <a:ext cx="1447800" cy="1447800"/>
          </a:xfrm>
          <a:prstGeom prst="rect">
            <a:avLst/>
          </a:prstGeom>
        </p:spPr>
      </p:pic>
      <p:pic>
        <p:nvPicPr>
          <p:cNvPr id="9" name="Picture 8" descr="abcicon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886200"/>
            <a:ext cx="1447800" cy="1460500"/>
          </a:xfrm>
          <a:prstGeom prst="rect">
            <a:avLst/>
          </a:prstGeom>
        </p:spPr>
      </p:pic>
      <p:pic>
        <p:nvPicPr>
          <p:cNvPr id="10" name="Picture 9" descr="appsto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5486400"/>
            <a:ext cx="3060700" cy="1079500"/>
          </a:xfrm>
          <a:prstGeom prst="rect">
            <a:avLst/>
          </a:prstGeom>
        </p:spPr>
      </p:pic>
      <p:pic>
        <p:nvPicPr>
          <p:cNvPr id="11" name="Picture 10" descr="CoronaBadge_150x14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81000"/>
            <a:ext cx="990600" cy="950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Recent</a:t>
            </a:r>
            <a:r>
              <a:rPr lang="en-US" b="1" dirty="0" smtClean="0"/>
              <a:t>l</a:t>
            </a:r>
            <a:r>
              <a:rPr lang="en-US" b="1" dirty="0" smtClean="0"/>
              <a:t>y Developed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dirty="0" smtClean="0"/>
              <a:t>Fun</a:t>
            </a:r>
            <a:r>
              <a:rPr lang="en-US" b="1" dirty="0" smtClean="0"/>
              <a:t> With </a:t>
            </a:r>
            <a:r>
              <a:rPr lang="en-US" b="1" dirty="0" smtClean="0"/>
              <a:t>ABC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\\aragorn\DevWorks\redbyte\Products\Apps\TinyTapps\marketing material\screenshots\ABCgames\ABCScreensho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581400" cy="4775200"/>
          </a:xfrm>
          <a:prstGeom prst="rect">
            <a:avLst/>
          </a:prstGeom>
          <a:noFill/>
        </p:spPr>
      </p:pic>
      <p:pic>
        <p:nvPicPr>
          <p:cNvPr id="7171" name="Picture 3" descr="\\aragorn\DevWorks\redbyte\Products\Apps\TinyTapps\marketing material\screenshots\ABCgames\ABCMenuSc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3371850" cy="4495800"/>
          </a:xfrm>
          <a:prstGeom prst="rect">
            <a:avLst/>
          </a:prstGeom>
          <a:noFill/>
        </p:spPr>
      </p:pic>
      <p:pic>
        <p:nvPicPr>
          <p:cNvPr id="7172" name="Picture 4" descr="\\aragorn\DevWorks\redbyte\Products\Apps\TinyTapps\marketing material\screenshots\ABCgames\ABCtracescreensh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362200"/>
            <a:ext cx="3181350" cy="424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smtClean="0"/>
              <a:t>Swim</a:t>
            </a:r>
            <a:r>
              <a:rPr lang="en-US" b="1" dirty="0" smtClean="0"/>
              <a:t> With </a:t>
            </a:r>
            <a:r>
              <a:rPr lang="en-US" b="1" dirty="0" smtClean="0"/>
              <a:t>numbers</a:t>
            </a:r>
            <a:endParaRPr lang="en-US" b="1" dirty="0"/>
          </a:p>
        </p:txBody>
      </p:sp>
      <p:pic>
        <p:nvPicPr>
          <p:cNvPr id="8194" name="Picture 2" descr="\\aragorn\DevWorks\redbyte\Products\Apps\TinyTapps\marketing material\screenshots\SwimNumbers\SwimNumbersmenusc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562350" cy="4749800"/>
          </a:xfrm>
          <a:prstGeom prst="rect">
            <a:avLst/>
          </a:prstGeom>
          <a:noFill/>
        </p:spPr>
      </p:pic>
      <p:pic>
        <p:nvPicPr>
          <p:cNvPr id="8195" name="Picture 3" descr="\\aragorn\DevWorks\redbyte\Products\Apps\TinyTapps\marketing material\screenshots\SwimNumbers\SwimNumbersactivitysc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3657600" cy="4876800"/>
          </a:xfrm>
          <a:prstGeom prst="rect">
            <a:avLst/>
          </a:prstGeom>
          <a:noFill/>
        </p:spPr>
      </p:pic>
      <p:pic>
        <p:nvPicPr>
          <p:cNvPr id="8196" name="Picture 4" descr="\\aragorn\DevWorks\redbyte\Products\Apps\TinyTapps\marketing material\screenshots\SwimNumbers\SwimNumberslearnsc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25755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/>
              <a:t>My</a:t>
            </a:r>
            <a:r>
              <a:rPr lang="en-US" b="1" dirty="0" smtClean="0"/>
              <a:t> Talking </a:t>
            </a:r>
            <a:r>
              <a:rPr lang="en-US" b="1" dirty="0" smtClean="0"/>
              <a:t>album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\\aragorn\DevWorks\redbyte\Products\Apps\TinyTapps\marketing material\screenshots\myTalkingAlbumscreenshot\ios\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775199" cy="3581400"/>
          </a:xfrm>
          <a:prstGeom prst="rect">
            <a:avLst/>
          </a:prstGeom>
          <a:noFill/>
        </p:spPr>
      </p:pic>
      <p:pic>
        <p:nvPicPr>
          <p:cNvPr id="9219" name="Picture 3" descr="\\aragorn\DevWorks\redbyte\Products\Apps\TinyTapps\marketing material\screenshots\myTalkingAlbumscreenshot\ios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438400"/>
            <a:ext cx="4572000" cy="3429000"/>
          </a:xfrm>
          <a:prstGeom prst="rect">
            <a:avLst/>
          </a:prstGeom>
          <a:noFill/>
        </p:spPr>
      </p:pic>
      <p:pic>
        <p:nvPicPr>
          <p:cNvPr id="9220" name="Picture 4" descr="\\aragorn\DevWorks\redbyte\Products\Apps\TinyTapps\marketing material\screenshots\myTalkingAlbumscreenshot\ios\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0045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 smtClean="0"/>
              <a:t>Color Carnival</a:t>
            </a:r>
            <a:endParaRPr lang="en-US" b="1" dirty="0"/>
          </a:p>
        </p:txBody>
      </p:sp>
      <p:pic>
        <p:nvPicPr>
          <p:cNvPr id="10243" name="Picture 3" descr="\\aragorn\DevWorks\redbyte\Products\Apps\TinyTapps\marketing material\screenshots\colourscreenshots\Screenshot 2011.08.04 19.21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38400"/>
            <a:ext cx="4572000" cy="3429000"/>
          </a:xfrm>
          <a:prstGeom prst="rect">
            <a:avLst/>
          </a:prstGeom>
          <a:noFill/>
        </p:spPr>
      </p:pic>
      <p:pic>
        <p:nvPicPr>
          <p:cNvPr id="10244" name="Picture 4" descr="\\aragorn\DevWorks\redbyte\Products\Apps\TinyTapps\marketing material\screenshots\colourscreenshots\Screenshot 2011.08.04 19.22.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400" y="3733800"/>
            <a:ext cx="4165600" cy="3124200"/>
          </a:xfrm>
          <a:prstGeom prst="rect">
            <a:avLst/>
          </a:prstGeom>
          <a:noFill/>
        </p:spPr>
      </p:pic>
      <p:pic>
        <p:nvPicPr>
          <p:cNvPr id="10242" name="Picture 2" descr="\\aragorn\DevWorks\redbyte\Products\Apps\TinyTapps\marketing material\screenshots\colourscreenshots\menuscre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smtClean="0"/>
              <a:t>Learning  Hindi</a:t>
            </a:r>
            <a:endParaRPr lang="en-US" b="1" dirty="0"/>
          </a:p>
        </p:txBody>
      </p:sp>
      <p:pic>
        <p:nvPicPr>
          <p:cNvPr id="11266" name="Picture 2" descr="\\aragorn\DevWorks\redbyte\Products\Apps\TinyTapps\marketing material\screenshots\hindiscreenshot\Screenshot 2011.08.23 19.26.11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648200" cy="3486150"/>
          </a:xfrm>
          <a:prstGeom prst="rect">
            <a:avLst/>
          </a:prstGeom>
          <a:noFill/>
        </p:spPr>
      </p:pic>
      <p:pic>
        <p:nvPicPr>
          <p:cNvPr id="11267" name="Picture 3" descr="\\aragorn\DevWorks\redbyte\Products\Apps\TinyTapps\marketing material\screenshots\hindiscreenshot\Screenshot 2011.08.23 19.26.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76600"/>
            <a:ext cx="4495800" cy="3371850"/>
          </a:xfrm>
          <a:prstGeom prst="rect">
            <a:avLst/>
          </a:prstGeom>
          <a:noFill/>
        </p:spPr>
      </p:pic>
      <p:pic>
        <p:nvPicPr>
          <p:cNvPr id="11268" name="Picture 4" descr="\\aragorn\DevWorks\redbyte\Products\Apps\TinyTapps\marketing material\screenshots\hindiscreenshot\Screenshot 2011.08.23 19.28.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838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Corona?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cross development mobile </a:t>
            </a:r>
            <a:r>
              <a:rPr lang="en-US" dirty="0" err="1" smtClean="0"/>
              <a:t>sdk</a:t>
            </a:r>
            <a:r>
              <a:rPr lang="en-US" dirty="0" smtClean="0"/>
              <a:t> from </a:t>
            </a:r>
            <a:r>
              <a:rPr lang="en-US" dirty="0" err="1" smtClean="0"/>
              <a:t>AnscaMobile</a:t>
            </a:r>
            <a:r>
              <a:rPr lang="en-US" dirty="0" smtClean="0"/>
              <a:t> (http://</a:t>
            </a:r>
            <a:r>
              <a:rPr lang="en-US" dirty="0" err="1" smtClean="0"/>
              <a:t>www.anscamobile.com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SDK that</a:t>
            </a:r>
            <a:r>
              <a:rPr lang="en-US" dirty="0" smtClean="0"/>
              <a:t> empowers </a:t>
            </a:r>
            <a:r>
              <a:rPr lang="en-US" dirty="0"/>
              <a:t>developers </a:t>
            </a:r>
            <a:r>
              <a:rPr lang="en-US" dirty="0" smtClean="0"/>
              <a:t>to write </a:t>
            </a:r>
            <a:r>
              <a:rPr lang="en-US" dirty="0"/>
              <a:t>mobile</a:t>
            </a:r>
            <a:r>
              <a:rPr lang="en-US" dirty="0" smtClean="0"/>
              <a:t> games and graphical rich apps for </a:t>
            </a:r>
            <a:r>
              <a:rPr lang="en-US" dirty="0" err="1" smtClean="0"/>
              <a:t>iOS</a:t>
            </a:r>
            <a:r>
              <a:rPr lang="en-US" dirty="0" smtClean="0"/>
              <a:t> and Android, </a:t>
            </a:r>
            <a:r>
              <a:rPr lang="en-US" dirty="0"/>
              <a:t>quickly, </a:t>
            </a:r>
            <a:r>
              <a:rPr lang="en-US" dirty="0" smtClean="0"/>
              <a:t>and easily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Corona produced apps have been downloaded 22m times</a:t>
            </a:r>
          </a:p>
          <a:p>
            <a:r>
              <a:rPr lang="en-US" dirty="0" smtClean="0"/>
              <a:t>Corona apps are approved for the Nook Platform. </a:t>
            </a:r>
          </a:p>
          <a:p>
            <a:r>
              <a:rPr lang="en-US" dirty="0" smtClean="0"/>
              <a:t>More platforms may be added in the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641</Words>
  <Application>Microsoft Office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Rapid Game Development with Corona SDK</vt:lpstr>
      <vt:lpstr>Altaf Rehmani - Introduction </vt:lpstr>
      <vt:lpstr>Apr – Sep 2011 </vt:lpstr>
      <vt:lpstr>Recently Developed Apps</vt:lpstr>
      <vt:lpstr>Slide 5</vt:lpstr>
      <vt:lpstr>Slide 6</vt:lpstr>
      <vt:lpstr>Slide 7</vt:lpstr>
      <vt:lpstr>Slide 8</vt:lpstr>
      <vt:lpstr>What is Corona? </vt:lpstr>
      <vt:lpstr>Success Stories </vt:lpstr>
      <vt:lpstr>What is the SDK? </vt:lpstr>
      <vt:lpstr>Things we love about the SDK </vt:lpstr>
      <vt:lpstr>Productivity</vt:lpstr>
      <vt:lpstr>Simple and effective dev workflow</vt:lpstr>
      <vt:lpstr>Cross Platform Development</vt:lpstr>
      <vt:lpstr>SDK is good at</vt:lpstr>
      <vt:lpstr>Limitations of the SDK for android</vt:lpstr>
      <vt:lpstr>Sample Code available</vt:lpstr>
      <vt:lpstr>What about Lua?</vt:lpstr>
      <vt:lpstr>Things we like about corona</vt:lpstr>
      <vt:lpstr>App Dev Experiences</vt:lpstr>
      <vt:lpstr>Looking for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Altaf</cp:lastModifiedBy>
  <cp:revision>83</cp:revision>
  <dcterms:created xsi:type="dcterms:W3CDTF">2011-09-09T01:34:41Z</dcterms:created>
  <dcterms:modified xsi:type="dcterms:W3CDTF">2011-09-09T10:39:44Z</dcterms:modified>
</cp:coreProperties>
</file>