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00" autoAdjust="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82753-D470-4A2C-8FDA-EE6E92DE0542}" type="datetimeFigureOut">
              <a:rPr lang="en-US" smtClean="0"/>
              <a:t>10/29/2010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DD798-E8CD-413B-89AD-DD4F6B1FF9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DD798-E8CD-413B-89AD-DD4F6B1FF91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7F1E-83BA-44FF-BF84-361001B1B384}" type="datetime1">
              <a:rPr lang="en-US" smtClean="0"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www.via.com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9EAA-533A-4EDD-80E0-6DCF5F6C950E}" type="datetime1">
              <a:rPr lang="en-US" smtClean="0"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www.via.com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65D6-4B9B-4093-B7AA-3DE224B84D0C}" type="datetime1">
              <a:rPr lang="en-US" smtClean="0"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www.via.com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0DC4-3651-4DBF-B58D-ACEDFA5880CF}" type="datetime1">
              <a:rPr lang="en-US" smtClean="0"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www.via.com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5CE3-710B-45B1-ABD3-E949FDE8E525}" type="datetime1">
              <a:rPr lang="en-US" smtClean="0"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www.via.com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9534-807C-404E-83D9-2E9C09A497E5}" type="datetime1">
              <a:rPr lang="en-US" smtClean="0"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www.via.com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4AF8-A0D9-4994-B867-919157D01D2B}" type="datetime1">
              <a:rPr lang="en-US" smtClean="0"/>
              <a:t>10/29/2010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www.via.com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FB205-AA13-484A-8797-36E889795E0B}" type="datetime1">
              <a:rPr lang="en-US" smtClean="0"/>
              <a:t>10/29/2010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www.via.com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4487-78EB-4521-BEB4-8C999E429940}" type="datetime1">
              <a:rPr lang="en-US" smtClean="0"/>
              <a:t>10/29/2010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www.via.com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1CC3-BE1E-49E6-B0FC-FD5F497913E4}" type="datetime1">
              <a:rPr lang="en-US" smtClean="0"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www.via.com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B56C-8430-4F88-9783-908DC60B0E66}" type="datetime1">
              <a:rPr lang="en-US" smtClean="0"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www.via.com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AE8B4-BF32-42F7-8030-3298FA5BC926}" type="datetime1">
              <a:rPr lang="en-US" smtClean="0"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www.via.com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himanshu.garg@via.com" TargetMode="External"/><Relationship Id="rId2" Type="http://schemas.openxmlformats.org/officeDocument/2006/relationships/hyperlink" Target="mailto:careers@via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hyperlink" Target="mailto:sandeep.bandela@via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Scalable Java Applications for Enabling Commerce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dirty="0" err="1" smtClean="0"/>
              <a:t>Himanshu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endParaRPr lang="en-US" dirty="0" smtClean="0"/>
          </a:p>
          <a:p>
            <a:pPr algn="r"/>
            <a:r>
              <a:rPr lang="en-US" sz="1900" dirty="0" smtClean="0"/>
              <a:t>Manager Ecommerce</a:t>
            </a:r>
          </a:p>
          <a:p>
            <a:pPr algn="r"/>
            <a:r>
              <a:rPr lang="en-US" dirty="0" err="1" smtClean="0"/>
              <a:t>Sandeep</a:t>
            </a:r>
            <a:r>
              <a:rPr lang="en-US" dirty="0" smtClean="0"/>
              <a:t> </a:t>
            </a:r>
            <a:r>
              <a:rPr lang="en-US" dirty="0" err="1" smtClean="0"/>
              <a:t>Bandela</a:t>
            </a:r>
            <a:endParaRPr lang="en-US" dirty="0" smtClean="0"/>
          </a:p>
          <a:p>
            <a:pPr algn="r"/>
            <a:r>
              <a:rPr lang="en-US" sz="1700" dirty="0" smtClean="0"/>
              <a:t>Product Architect</a:t>
            </a:r>
            <a:endParaRPr lang="en-US" sz="1700" dirty="0"/>
          </a:p>
        </p:txBody>
      </p:sp>
      <p:pic>
        <p:nvPicPr>
          <p:cNvPr id="5" name="Picture 2" descr="D:\svn1\travel\src\static\b2c\img\via_logos\logo_85x5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1284287" cy="861228"/>
          </a:xfrm>
          <a:prstGeom prst="rect">
            <a:avLst/>
          </a:prstGeom>
          <a:noFill/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3600" dirty="0" smtClean="0"/>
              <a:t>www.via.com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whole codebase can be split into multiple jar of services easily.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Need to expose whole </a:t>
            </a:r>
            <a:r>
              <a:rPr lang="en-US" dirty="0" smtClean="0"/>
              <a:t>code base to a new </a:t>
            </a:r>
            <a:r>
              <a:rPr lang="en-US" dirty="0" smtClean="0"/>
              <a:t>developer, </a:t>
            </a:r>
            <a:r>
              <a:rPr lang="en-US" dirty="0" smtClean="0"/>
              <a:t>because the whole code can be run on </a:t>
            </a:r>
            <a:r>
              <a:rPr lang="en-US" dirty="0" err="1" smtClean="0"/>
              <a:t>rmi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</a:t>
            </a:r>
            <a:r>
              <a:rPr lang="en-US" dirty="0" smtClean="0"/>
              <a:t>f </a:t>
            </a:r>
            <a:r>
              <a:rPr lang="en-US" dirty="0" smtClean="0"/>
              <a:t>you are developing a new business in some other country, you can extract the services easily.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D:\svn1\travel\src\static\b2c\img\via_logos\logo_85x5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84287" cy="861228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3600" dirty="0" smtClean="0"/>
              <a:t>www.via.com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  <a:p>
            <a:r>
              <a:rPr lang="en-US" dirty="0" smtClean="0"/>
              <a:t>We are Hiring</a:t>
            </a:r>
          </a:p>
          <a:p>
            <a:pPr lvl="1"/>
            <a:r>
              <a:rPr lang="en-US" dirty="0" smtClean="0">
                <a:hlinkClick r:id="rId2"/>
              </a:rPr>
              <a:t>careers@via.com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Contact us at </a:t>
            </a:r>
            <a:r>
              <a:rPr lang="en-US" dirty="0" smtClean="0">
                <a:hlinkClick r:id="rId3"/>
              </a:rPr>
              <a:t>himanshu.garg@via.com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sandeep.bandela@via.com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D:\svn1\travel\src\static\b2c\img\via_logos\logo_85x57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81000"/>
            <a:ext cx="1284287" cy="861228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3600" dirty="0" smtClean="0"/>
              <a:t>www.via.com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Via</a:t>
            </a:r>
          </a:p>
          <a:p>
            <a:r>
              <a:rPr lang="en-US" dirty="0" smtClean="0"/>
              <a:t>Challenges faced</a:t>
            </a:r>
          </a:p>
          <a:p>
            <a:r>
              <a:rPr lang="en-US" dirty="0" smtClean="0"/>
              <a:t>Via Platform</a:t>
            </a:r>
          </a:p>
          <a:p>
            <a:r>
              <a:rPr lang="en-US" dirty="0" smtClean="0"/>
              <a:t>Questions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D:\svn1\travel\src\static\b2c\img\via_logos\logo_85x5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1284287" cy="861228"/>
          </a:xfrm>
          <a:prstGeom prst="rect">
            <a:avLst/>
          </a:prstGeom>
          <a:noFill/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3600" dirty="0" smtClean="0"/>
              <a:t>www.via.com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Found in </a:t>
            </a:r>
            <a:r>
              <a:rPr lang="en-US" dirty="0" err="1" smtClean="0"/>
              <a:t>june</a:t>
            </a:r>
            <a:r>
              <a:rPr lang="en-US" dirty="0" smtClean="0"/>
              <a:t> 2006 as a travel domain portal.</a:t>
            </a:r>
          </a:p>
          <a:p>
            <a:r>
              <a:rPr lang="en-US" dirty="0" smtClean="0"/>
              <a:t>Unique Business model</a:t>
            </a:r>
          </a:p>
          <a:p>
            <a:pPr lvl="1"/>
            <a:r>
              <a:rPr lang="en-US" dirty="0" smtClean="0"/>
              <a:t>Selling through 30000 travel agents</a:t>
            </a:r>
          </a:p>
          <a:p>
            <a:r>
              <a:rPr lang="en-US" dirty="0" smtClean="0"/>
              <a:t>Largest seller of Air tickets and other travel </a:t>
            </a:r>
            <a:r>
              <a:rPr lang="en-US" dirty="0" err="1" smtClean="0"/>
              <a:t>poducts</a:t>
            </a:r>
            <a:r>
              <a:rPr lang="en-US" dirty="0" smtClean="0"/>
              <a:t> (</a:t>
            </a:r>
            <a:r>
              <a:rPr lang="en-US" dirty="0" err="1" smtClean="0"/>
              <a:t>bus,rail</a:t>
            </a:r>
            <a:r>
              <a:rPr lang="en-US" dirty="0" smtClean="0"/>
              <a:t>, hotel, holidays)</a:t>
            </a:r>
          </a:p>
          <a:p>
            <a:r>
              <a:rPr lang="en-US" dirty="0" smtClean="0"/>
              <a:t>Largest </a:t>
            </a:r>
            <a:r>
              <a:rPr lang="en-US" dirty="0" err="1" smtClean="0"/>
              <a:t>distributon</a:t>
            </a:r>
            <a:r>
              <a:rPr lang="en-US" dirty="0" smtClean="0"/>
              <a:t> channel to sell other than travel products as well.</a:t>
            </a:r>
          </a:p>
          <a:p>
            <a:r>
              <a:rPr lang="en-US" dirty="0" smtClean="0"/>
              <a:t>Expanding in multiple countries</a:t>
            </a:r>
            <a:endParaRPr lang="en-US" dirty="0"/>
          </a:p>
        </p:txBody>
      </p:sp>
      <p:pic>
        <p:nvPicPr>
          <p:cNvPr id="4" name="Picture 2" descr="D:\svn1\travel\src\static\b2c\img\via_logos\logo_85x5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84287" cy="861228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r>
              <a:rPr lang="en-US" sz="3600" dirty="0" smtClean="0"/>
              <a:t>www.via.com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Faced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Rapid business growth </a:t>
            </a:r>
            <a:r>
              <a:rPr lang="en-US" dirty="0" err="1" smtClean="0"/>
              <a:t>vs</a:t>
            </a:r>
            <a:r>
              <a:rPr lang="en-US" dirty="0" smtClean="0"/>
              <a:t> technical scalability</a:t>
            </a:r>
          </a:p>
          <a:p>
            <a:r>
              <a:rPr lang="en-US" dirty="0" smtClean="0"/>
              <a:t>Frequent urgent changes in business needs.</a:t>
            </a:r>
          </a:p>
          <a:p>
            <a:r>
              <a:rPr lang="en-US" dirty="0" smtClean="0"/>
              <a:t>5 builds in a day</a:t>
            </a:r>
          </a:p>
          <a:p>
            <a:r>
              <a:rPr lang="en-US" dirty="0" smtClean="0"/>
              <a:t>Less Time for testing because of small startup team.</a:t>
            </a:r>
          </a:p>
          <a:p>
            <a:r>
              <a:rPr lang="en-US" dirty="0" smtClean="0"/>
              <a:t>24 X 7 </a:t>
            </a:r>
            <a:r>
              <a:rPr lang="en-US" dirty="0" err="1" smtClean="0"/>
              <a:t>availabilty</a:t>
            </a:r>
            <a:endParaRPr lang="en-US" dirty="0" smtClean="0"/>
          </a:p>
          <a:p>
            <a:r>
              <a:rPr lang="en-US" dirty="0" smtClean="0"/>
              <a:t>Increasing load on servers</a:t>
            </a:r>
          </a:p>
          <a:p>
            <a:r>
              <a:rPr lang="en-US" dirty="0" smtClean="0"/>
              <a:t>Replicating business in other countries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D:\svn1\travel\src\static\b2c\img\via_logos\logo_85x5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84287" cy="861228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3600" dirty="0" smtClean="0"/>
              <a:t>www.via.com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Service oriented Architecture</a:t>
            </a:r>
          </a:p>
          <a:p>
            <a:pPr lvl="1"/>
            <a:r>
              <a:rPr lang="en-US" dirty="0" smtClean="0"/>
              <a:t>Each functionality from UI , business logic to database transaction is changed into a service.</a:t>
            </a:r>
          </a:p>
          <a:p>
            <a:pPr lvl="1">
              <a:buNone/>
            </a:pPr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657600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UI Services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4343400"/>
            <a:ext cx="3352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logic services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0" y="5867400"/>
            <a:ext cx="3352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 Services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19800" y="3657600"/>
            <a:ext cx="12954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</a:t>
            </a:r>
            <a:r>
              <a:rPr lang="en-US" dirty="0" err="1" smtClean="0"/>
              <a:t>Apis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62000" y="3048000"/>
            <a:ext cx="7162800" cy="3581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D:\svn1\travel\src\static\b2c\img\via_logos\logo_85x5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84287" cy="861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request to server is bind to action parameter</a:t>
            </a:r>
          </a:p>
          <a:p>
            <a:r>
              <a:rPr lang="en-US" dirty="0" smtClean="0"/>
              <a:t>Action parameter return the list of </a:t>
            </a:r>
            <a:r>
              <a:rPr lang="en-US" dirty="0" err="1" smtClean="0"/>
              <a:t>validators</a:t>
            </a:r>
            <a:r>
              <a:rPr lang="en-US" dirty="0" smtClean="0"/>
              <a:t> /authorizers/ controller using reflection</a:t>
            </a:r>
          </a:p>
          <a:p>
            <a:r>
              <a:rPr lang="en-US" dirty="0" smtClean="0"/>
              <a:t>These relationship is maintained in database, so can be changed on the fly.</a:t>
            </a:r>
          </a:p>
          <a:p>
            <a:r>
              <a:rPr lang="en-US" dirty="0" smtClean="0"/>
              <a:t>The controller itself can use multiple services of the system</a:t>
            </a:r>
          </a:p>
          <a:p>
            <a:r>
              <a:rPr lang="en-US" dirty="0" smtClean="0"/>
              <a:t>The view </a:t>
            </a:r>
            <a:r>
              <a:rPr lang="en-US" dirty="0" err="1" smtClean="0"/>
              <a:t>binded</a:t>
            </a:r>
            <a:r>
              <a:rPr lang="en-US" dirty="0" smtClean="0"/>
              <a:t> from controller can be changed if required.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D:\svn1\travel\src\static\b2c\img\via_logos\logo_85x5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84287" cy="861228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3600" dirty="0" smtClean="0"/>
              <a:t>www.via.com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 smtClean="0"/>
              <a:t>ervices </a:t>
            </a:r>
            <a:r>
              <a:rPr lang="en-US" dirty="0" smtClean="0"/>
              <a:t>are run time configurable, </a:t>
            </a:r>
            <a:r>
              <a:rPr lang="en-US" dirty="0" smtClean="0"/>
              <a:t>can be changed on </a:t>
            </a:r>
            <a:r>
              <a:rPr lang="en-US" dirty="0" smtClean="0"/>
              <a:t>the </a:t>
            </a:r>
            <a:r>
              <a:rPr lang="en-US" dirty="0" smtClean="0"/>
              <a:t>fly (use reflection to resolve)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</a:t>
            </a:r>
            <a:r>
              <a:rPr lang="en-US" dirty="0" smtClean="0"/>
              <a:t>arious validates, </a:t>
            </a:r>
            <a:r>
              <a:rPr lang="en-US" dirty="0" smtClean="0"/>
              <a:t>authorizers </a:t>
            </a:r>
            <a:r>
              <a:rPr lang="en-US" dirty="0" smtClean="0"/>
              <a:t>can be configured at run time before </a:t>
            </a:r>
            <a:r>
              <a:rPr lang="en-US" dirty="0" smtClean="0"/>
              <a:t>each service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multiple views can be attached for a controller ( for </a:t>
            </a:r>
            <a:r>
              <a:rPr lang="en-US" dirty="0" smtClean="0"/>
              <a:t>example </a:t>
            </a:r>
            <a:r>
              <a:rPr lang="en-US" dirty="0" smtClean="0"/>
              <a:t>in reporting, pie chart, or bar chart)</a:t>
            </a:r>
          </a:p>
          <a:p>
            <a:endParaRPr lang="en-US" dirty="0" smtClean="0"/>
          </a:p>
        </p:txBody>
      </p:sp>
      <p:pic>
        <p:nvPicPr>
          <p:cNvPr id="5" name="Picture 2" descr="D:\svn1\travel\src\static\b2c\img\via_logos\logo_85x5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84287" cy="861228"/>
          </a:xfrm>
          <a:prstGeom prst="rect">
            <a:avLst/>
          </a:prstGeom>
          <a:noFill/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3600" dirty="0" smtClean="0"/>
              <a:t>www.via.com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</a:t>
            </a:r>
            <a:r>
              <a:rPr lang="en-US" dirty="0" smtClean="0"/>
              <a:t>ervice </a:t>
            </a:r>
            <a:r>
              <a:rPr lang="en-US" dirty="0" smtClean="0"/>
              <a:t>can be run as a java function calling, or it can be run on </a:t>
            </a:r>
            <a:r>
              <a:rPr lang="en-US" dirty="0" err="1" smtClean="0"/>
              <a:t>Rmi</a:t>
            </a:r>
            <a:r>
              <a:rPr lang="en-US" dirty="0" smtClean="0"/>
              <a:t> </a:t>
            </a:r>
            <a:r>
              <a:rPr lang="en-US" dirty="0" smtClean="0"/>
              <a:t>or soap (without any change in the code)</a:t>
            </a:r>
          </a:p>
          <a:p>
            <a:endParaRPr lang="en-US" dirty="0" smtClean="0"/>
          </a:p>
          <a:p>
            <a:r>
              <a:rPr lang="en-US" dirty="0" err="1" smtClean="0"/>
              <a:t>J</a:t>
            </a:r>
            <a:r>
              <a:rPr lang="en-US" dirty="0" err="1" smtClean="0"/>
              <a:t>unit</a:t>
            </a:r>
            <a:r>
              <a:rPr lang="en-US" dirty="0" smtClean="0"/>
              <a:t> </a:t>
            </a:r>
            <a:r>
              <a:rPr lang="en-US" dirty="0" smtClean="0"/>
              <a:t>test cases can be written for each service easily </a:t>
            </a:r>
            <a:r>
              <a:rPr lang="en-US" dirty="0" smtClean="0"/>
              <a:t> and independently.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</a:t>
            </a:r>
            <a:r>
              <a:rPr lang="en-US" dirty="0" smtClean="0"/>
              <a:t>onitoring </a:t>
            </a:r>
            <a:r>
              <a:rPr lang="en-US" dirty="0" smtClean="0"/>
              <a:t>on the service usage can be easily done, like (how many time </a:t>
            </a:r>
            <a:r>
              <a:rPr lang="en-US" dirty="0" smtClean="0"/>
              <a:t>service </a:t>
            </a:r>
            <a:r>
              <a:rPr lang="en-US" dirty="0" smtClean="0"/>
              <a:t>is invoked, peak time, response time of service)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D:\svn1\travel\src\static\b2c\img\via_logos\logo_85x5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84287" cy="861228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3600" dirty="0" smtClean="0"/>
              <a:t>www.via.com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balancing of services can be easily done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 Services can be batched,</a:t>
            </a:r>
            <a:endParaRPr lang="en-US" dirty="0" smtClean="0"/>
          </a:p>
          <a:p>
            <a:r>
              <a:rPr lang="en-US" dirty="0" smtClean="0"/>
              <a:t>post </a:t>
            </a:r>
            <a:r>
              <a:rPr lang="en-US" dirty="0" smtClean="0"/>
              <a:t>condition like email/</a:t>
            </a:r>
            <a:r>
              <a:rPr lang="en-US" dirty="0" err="1" smtClean="0"/>
              <a:t>sms</a:t>
            </a:r>
            <a:r>
              <a:rPr lang="en-US" dirty="0" smtClean="0"/>
              <a:t> after a service can be controlled from outside</a:t>
            </a:r>
          </a:p>
          <a:p>
            <a:endParaRPr lang="en-US" dirty="0"/>
          </a:p>
        </p:txBody>
      </p:sp>
      <p:pic>
        <p:nvPicPr>
          <p:cNvPr id="4" name="Picture 2" descr="D:\svn1\travel\src\static\b2c\img\via_logos\logo_85x5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284287" cy="861228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3600" dirty="0" smtClean="0"/>
              <a:t>www.via.com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430</Words>
  <Application>Microsoft Office PowerPoint</Application>
  <PresentationFormat>On-screen Show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Building Scalable Java Applications for Enabling Commerce</vt:lpstr>
      <vt:lpstr>Agenda</vt:lpstr>
      <vt:lpstr>About VIA</vt:lpstr>
      <vt:lpstr>Challenges Faced</vt:lpstr>
      <vt:lpstr>Via Platform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Shubham</cp:lastModifiedBy>
  <cp:revision>29</cp:revision>
  <dcterms:created xsi:type="dcterms:W3CDTF">2006-08-16T00:00:00Z</dcterms:created>
  <dcterms:modified xsi:type="dcterms:W3CDTF">2010-10-29T10:24:48Z</dcterms:modified>
</cp:coreProperties>
</file>