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32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AF2250-6688-4DA9-AEC2-318E39669E74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760B4B-AC06-4171-A88E-B30B9D74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3" r:id="rId1"/>
    <p:sldLayoutId id="2147484634" r:id="rId2"/>
    <p:sldLayoutId id="2147484635" r:id="rId3"/>
    <p:sldLayoutId id="2147484636" r:id="rId4"/>
    <p:sldLayoutId id="2147484637" r:id="rId5"/>
    <p:sldLayoutId id="2147484638" r:id="rId6"/>
    <p:sldLayoutId id="2147484639" r:id="rId7"/>
    <p:sldLayoutId id="2147484640" r:id="rId8"/>
    <p:sldLayoutId id="2147484641" r:id="rId9"/>
    <p:sldLayoutId id="2147484642" r:id="rId10"/>
    <p:sldLayoutId id="21474846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Attrition Management</a:t>
            </a:r>
            <a:br>
              <a:rPr lang="en-US" dirty="0" smtClean="0"/>
            </a:br>
            <a:r>
              <a:rPr lang="en-US" sz="3600" dirty="0" smtClean="0"/>
              <a:t>High Engagement and Low Attrition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Panel Discussion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31408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Development: Tool for Employee Engagement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Dr. J.M.Franklin</a:t>
            </a:r>
          </a:p>
          <a:p>
            <a:r>
              <a:rPr lang="en-US" sz="2400" dirty="0" smtClean="0"/>
              <a:t>Vice President – Human Resources</a:t>
            </a:r>
          </a:p>
          <a:p>
            <a:endParaRPr lang="en-US" sz="2400" dirty="0" smtClean="0"/>
          </a:p>
          <a:p>
            <a:r>
              <a:rPr lang="en-US" sz="2400" dirty="0" smtClean="0"/>
              <a:t>SRM Technologies Private Limited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252305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700" dirty="0" smtClean="0"/>
              <a:t>	Development of individual employees over a reasonable service period to improve KSA and achieve individual and organizational goals. </a:t>
            </a:r>
          </a:p>
          <a:p>
            <a:pPr>
              <a:buNone/>
            </a:pPr>
            <a:r>
              <a:rPr lang="en-US" sz="3700" b="1" dirty="0" smtClean="0"/>
              <a:t>Steps </a:t>
            </a:r>
            <a:endParaRPr lang="en-US" sz="3700" dirty="0" smtClean="0"/>
          </a:p>
          <a:p>
            <a:pPr lvl="0"/>
            <a:r>
              <a:rPr lang="en-US" sz="3700" dirty="0" smtClean="0"/>
              <a:t>Career Awareness and Self Assessment</a:t>
            </a:r>
          </a:p>
          <a:p>
            <a:pPr lvl="0"/>
            <a:r>
              <a:rPr lang="en-US" sz="3700" dirty="0" smtClean="0"/>
              <a:t>Identification of Individual &amp; Organizational Goals and Congruence of Goals </a:t>
            </a:r>
          </a:p>
          <a:p>
            <a:pPr lvl="0"/>
            <a:r>
              <a:rPr lang="en-US" sz="3700" dirty="0" smtClean="0"/>
              <a:t>Gap Analysis and Identification of KSAs to be acquired</a:t>
            </a:r>
          </a:p>
          <a:p>
            <a:pPr lvl="0"/>
            <a:r>
              <a:rPr lang="en-US" sz="3700" dirty="0" smtClean="0"/>
              <a:t>Transparent, Time Bound and Employee Driven Career Planning </a:t>
            </a:r>
          </a:p>
          <a:p>
            <a:pPr lvl="0"/>
            <a:r>
              <a:rPr lang="en-US" sz="3700" dirty="0" smtClean="0"/>
              <a:t>Execution, Evaluation and Refinement </a:t>
            </a:r>
          </a:p>
          <a:p>
            <a:pPr lvl="0"/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Career Development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77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/>
              <a:t>Components</a:t>
            </a:r>
            <a:endParaRPr lang="en-US" sz="2800" dirty="0" smtClean="0"/>
          </a:p>
          <a:p>
            <a:pPr lvl="0"/>
            <a:r>
              <a:rPr lang="en-US" sz="2800" dirty="0" smtClean="0"/>
              <a:t>Resources: Coaching, Mentoring, Counseling, Job Rotation/Enrichment/ Enlargement, Multiple Roles, Managers, Training Programs, Workshops, Info on Growth plans and possibilities, etc.</a:t>
            </a:r>
          </a:p>
          <a:p>
            <a:pPr lvl="0"/>
            <a:r>
              <a:rPr lang="en-US" sz="2800" dirty="0" smtClean="0"/>
              <a:t>Expected Outcome: Accountability, Achievements (MBOs), Training Attended, Certification and Experience</a:t>
            </a:r>
          </a:p>
          <a:p>
            <a:pPr lvl="0"/>
            <a:r>
              <a:rPr lang="en-US" sz="2800" dirty="0" smtClean="0"/>
              <a:t>Multiple Tracks, Succession Plan, Evaluation, Feedback and Refinement</a:t>
            </a:r>
          </a:p>
          <a:p>
            <a:pPr lvl="0"/>
            <a:r>
              <a:rPr lang="en-US" sz="2800" dirty="0" smtClean="0"/>
              <a:t>Commitment, Support and Guidance from Managers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Career Development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89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Advantages</a:t>
            </a:r>
            <a:endParaRPr lang="en-US" dirty="0" smtClean="0"/>
          </a:p>
          <a:p>
            <a:pPr lvl="0"/>
            <a:r>
              <a:rPr lang="en-US" dirty="0" smtClean="0"/>
              <a:t>Opportunity for Self Appraisal; Guidance and Assistance from managers</a:t>
            </a:r>
          </a:p>
          <a:p>
            <a:pPr lvl="0"/>
            <a:r>
              <a:rPr lang="en-US" dirty="0" smtClean="0"/>
              <a:t>Setting and meeting realistic individual and organizational goals</a:t>
            </a:r>
          </a:p>
          <a:p>
            <a:pPr lvl="0"/>
            <a:r>
              <a:rPr lang="en-US" dirty="0" smtClean="0"/>
              <a:t>Feedback to improve KSA </a:t>
            </a:r>
          </a:p>
          <a:p>
            <a:pPr lvl="0"/>
            <a:r>
              <a:rPr lang="en-US" dirty="0" smtClean="0"/>
              <a:t>Increases the level of attachment to job and organization </a:t>
            </a:r>
          </a:p>
          <a:p>
            <a:pPr lvl="0"/>
            <a:r>
              <a:rPr lang="en-US" dirty="0" smtClean="0"/>
              <a:t>Job Satisfaction and Engagement </a:t>
            </a:r>
          </a:p>
          <a:p>
            <a:pPr lvl="0"/>
            <a:r>
              <a:rPr lang="en-US" dirty="0" smtClean="0"/>
              <a:t>Distinct Career Tracks and Accelerated Promotion Cycles</a:t>
            </a:r>
          </a:p>
          <a:p>
            <a:pPr lvl="0"/>
            <a:r>
              <a:rPr lang="en-US" dirty="0" smtClean="0"/>
              <a:t>Personalized Training schedules</a:t>
            </a:r>
          </a:p>
          <a:p>
            <a:pPr lvl="8"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					     Continued…..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Career Development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Authority and Incentives to Employees</a:t>
            </a:r>
          </a:p>
          <a:p>
            <a:pPr lvl="0"/>
            <a:r>
              <a:rPr lang="en-US" dirty="0" smtClean="0"/>
              <a:t>Better RM, HRP and Internal Communication</a:t>
            </a:r>
          </a:p>
          <a:p>
            <a:pPr lvl="0"/>
            <a:r>
              <a:rPr lang="en-US" dirty="0" smtClean="0"/>
              <a:t>Succession Plan to fill the senior positions in future </a:t>
            </a:r>
          </a:p>
          <a:p>
            <a:pPr lvl="0"/>
            <a:r>
              <a:rPr lang="en-US" dirty="0" smtClean="0"/>
              <a:t>Retention and Transfer of Knowledge of Aging to G-Y workforce</a:t>
            </a:r>
          </a:p>
          <a:p>
            <a:pPr lvl="0"/>
            <a:r>
              <a:rPr lang="en-US" dirty="0" smtClean="0"/>
              <a:t>Positive Employer Branding, Measurable  Results</a:t>
            </a:r>
          </a:p>
          <a:p>
            <a:pPr lvl="0"/>
            <a:r>
              <a:rPr lang="en-US" dirty="0" smtClean="0"/>
              <a:t>Win-Win deal for both Employer and Employees</a:t>
            </a:r>
          </a:p>
          <a:p>
            <a:pPr>
              <a:buNone/>
            </a:pPr>
            <a:r>
              <a:rPr lang="en-US" b="1" dirty="0" smtClean="0"/>
              <a:t>Summary</a:t>
            </a:r>
            <a:endParaRPr lang="en-US" dirty="0" smtClean="0"/>
          </a:p>
          <a:p>
            <a:r>
              <a:rPr lang="en-US" dirty="0" smtClean="0"/>
              <a:t>No CD - Loss of Best Talents; Increased cost of Hiring and Training; Decreased Productivity; Dissatisfied Client  </a:t>
            </a:r>
          </a:p>
          <a:p>
            <a:r>
              <a:rPr lang="en-US" dirty="0" smtClean="0"/>
              <a:t>Yes CD - High Engagement – High Retention and Attraction of Best Talents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Career Development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321</TotalTime>
  <Words>222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Attrition Management High Engagement and Low Attrition</vt:lpstr>
      <vt:lpstr>Career Development: Tool for Employee Engagement</vt:lpstr>
      <vt:lpstr>Career Development</vt:lpstr>
      <vt:lpstr>Career Development</vt:lpstr>
      <vt:lpstr>Career Development</vt:lpstr>
      <vt:lpstr>Career Development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Attrition Management- High Engagement and Low Attrition</dc:title>
  <dc:creator>kamnap</dc:creator>
  <cp:lastModifiedBy>esys</cp:lastModifiedBy>
  <cp:revision>31</cp:revision>
  <dcterms:created xsi:type="dcterms:W3CDTF">2011-10-12T06:11:39Z</dcterms:created>
  <dcterms:modified xsi:type="dcterms:W3CDTF">2011-10-14T11:46:17Z</dcterms:modified>
</cp:coreProperties>
</file>