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7"/>
  </p:notesMasterIdLst>
  <p:handoutMasterIdLst>
    <p:handoutMasterId r:id="rId18"/>
  </p:handoutMasterIdLst>
  <p:sldIdLst>
    <p:sldId id="271" r:id="rId2"/>
    <p:sldId id="275" r:id="rId3"/>
    <p:sldId id="288" r:id="rId4"/>
    <p:sldId id="289" r:id="rId5"/>
    <p:sldId id="290" r:id="rId6"/>
    <p:sldId id="284" r:id="rId7"/>
    <p:sldId id="291" r:id="rId8"/>
    <p:sldId id="286" r:id="rId9"/>
    <p:sldId id="292" r:id="rId10"/>
    <p:sldId id="294" r:id="rId11"/>
    <p:sldId id="293" r:id="rId12"/>
    <p:sldId id="295" r:id="rId13"/>
    <p:sldId id="298" r:id="rId14"/>
    <p:sldId id="299" r:id="rId15"/>
    <p:sldId id="285" r:id="rId16"/>
  </p:sldIdLst>
  <p:sldSz cx="10688638" cy="7561263"/>
  <p:notesSz cx="6805613" cy="9939338"/>
  <p:defaultTextStyle>
    <a:defPPr>
      <a:defRPr lang="en-GB"/>
    </a:defPPr>
    <a:lvl1pPr algn="l" rtl="0" fontAlgn="base">
      <a:spcBef>
        <a:spcPct val="0"/>
      </a:spcBef>
      <a:spcAft>
        <a:spcPct val="0"/>
      </a:spcAft>
      <a:defRPr sz="2100" kern="1200">
        <a:solidFill>
          <a:schemeClr val="tx1"/>
        </a:solidFill>
        <a:latin typeface="Arial" charset="0"/>
        <a:ea typeface="ＭＳ Ｐゴシック"/>
        <a:cs typeface="ＭＳ Ｐゴシック"/>
      </a:defRPr>
    </a:lvl1pPr>
    <a:lvl2pPr marL="457200" algn="l" rtl="0" fontAlgn="base">
      <a:spcBef>
        <a:spcPct val="0"/>
      </a:spcBef>
      <a:spcAft>
        <a:spcPct val="0"/>
      </a:spcAft>
      <a:defRPr sz="2100" kern="1200">
        <a:solidFill>
          <a:schemeClr val="tx1"/>
        </a:solidFill>
        <a:latin typeface="Arial" charset="0"/>
        <a:ea typeface="ＭＳ Ｐゴシック"/>
        <a:cs typeface="ＭＳ Ｐゴシック"/>
      </a:defRPr>
    </a:lvl2pPr>
    <a:lvl3pPr marL="914400" algn="l" rtl="0" fontAlgn="base">
      <a:spcBef>
        <a:spcPct val="0"/>
      </a:spcBef>
      <a:spcAft>
        <a:spcPct val="0"/>
      </a:spcAft>
      <a:defRPr sz="2100" kern="1200">
        <a:solidFill>
          <a:schemeClr val="tx1"/>
        </a:solidFill>
        <a:latin typeface="Arial" charset="0"/>
        <a:ea typeface="ＭＳ Ｐゴシック"/>
        <a:cs typeface="ＭＳ Ｐゴシック"/>
      </a:defRPr>
    </a:lvl3pPr>
    <a:lvl4pPr marL="1371600" algn="l" rtl="0" fontAlgn="base">
      <a:spcBef>
        <a:spcPct val="0"/>
      </a:spcBef>
      <a:spcAft>
        <a:spcPct val="0"/>
      </a:spcAft>
      <a:defRPr sz="2100" kern="1200">
        <a:solidFill>
          <a:schemeClr val="tx1"/>
        </a:solidFill>
        <a:latin typeface="Arial" charset="0"/>
        <a:ea typeface="ＭＳ Ｐゴシック"/>
        <a:cs typeface="ＭＳ Ｐゴシック"/>
      </a:defRPr>
    </a:lvl4pPr>
    <a:lvl5pPr marL="1828800" algn="l" rtl="0" fontAlgn="base">
      <a:spcBef>
        <a:spcPct val="0"/>
      </a:spcBef>
      <a:spcAft>
        <a:spcPct val="0"/>
      </a:spcAft>
      <a:defRPr sz="2100" kern="1200">
        <a:solidFill>
          <a:schemeClr val="tx1"/>
        </a:solidFill>
        <a:latin typeface="Arial" charset="0"/>
        <a:ea typeface="ＭＳ Ｐゴシック"/>
        <a:cs typeface="ＭＳ Ｐゴシック"/>
      </a:defRPr>
    </a:lvl5pPr>
    <a:lvl6pPr marL="2286000" algn="l" defTabSz="914400" rtl="0" eaLnBrk="1" latinLnBrk="0" hangingPunct="1">
      <a:defRPr sz="2100" kern="1200">
        <a:solidFill>
          <a:schemeClr val="tx1"/>
        </a:solidFill>
        <a:latin typeface="Arial" charset="0"/>
        <a:ea typeface="ＭＳ Ｐゴシック"/>
        <a:cs typeface="ＭＳ Ｐゴシック"/>
      </a:defRPr>
    </a:lvl6pPr>
    <a:lvl7pPr marL="2743200" algn="l" defTabSz="914400" rtl="0" eaLnBrk="1" latinLnBrk="0" hangingPunct="1">
      <a:defRPr sz="2100" kern="1200">
        <a:solidFill>
          <a:schemeClr val="tx1"/>
        </a:solidFill>
        <a:latin typeface="Arial" charset="0"/>
        <a:ea typeface="ＭＳ Ｐゴシック"/>
        <a:cs typeface="ＭＳ Ｐゴシック"/>
      </a:defRPr>
    </a:lvl7pPr>
    <a:lvl8pPr marL="3200400" algn="l" defTabSz="914400" rtl="0" eaLnBrk="1" latinLnBrk="0" hangingPunct="1">
      <a:defRPr sz="2100" kern="1200">
        <a:solidFill>
          <a:schemeClr val="tx1"/>
        </a:solidFill>
        <a:latin typeface="Arial" charset="0"/>
        <a:ea typeface="ＭＳ Ｐゴシック"/>
        <a:cs typeface="ＭＳ Ｐゴシック"/>
      </a:defRPr>
    </a:lvl8pPr>
    <a:lvl9pPr marL="3657600" algn="l" defTabSz="914400" rtl="0" eaLnBrk="1" latinLnBrk="0" hangingPunct="1">
      <a:defRPr sz="2100" kern="1200">
        <a:solidFill>
          <a:schemeClr val="tx1"/>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CC3399"/>
    <a:srgbClr val="ED1B2D"/>
    <a:srgbClr val="69207E"/>
    <a:srgbClr val="7CA32D"/>
    <a:srgbClr val="C9509D"/>
    <a:srgbClr val="AE6119"/>
    <a:srgbClr val="FBC25B"/>
    <a:srgbClr val="EEF327"/>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71" autoAdjust="0"/>
    <p:restoredTop sz="96494" autoAdjust="0"/>
  </p:normalViewPr>
  <p:slideViewPr>
    <p:cSldViewPr>
      <p:cViewPr>
        <p:scale>
          <a:sx n="75" d="100"/>
          <a:sy n="75" d="100"/>
        </p:scale>
        <p:origin x="-888" y="144"/>
      </p:cViewPr>
      <p:guideLst>
        <p:guide orient="horz" pos="2381"/>
        <p:guide orient="horz" pos="114"/>
        <p:guide pos="3366"/>
        <p:guide pos="116"/>
        <p:guide pos="6621"/>
        <p:guide pos="30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4" d="100"/>
          <a:sy n="94" d="100"/>
        </p:scale>
        <p:origin x="-4576" y="-120"/>
      </p:cViewPr>
      <p:guideLst>
        <p:guide orient="horz" pos="3130"/>
        <p:guide pos="2143"/>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74661E-BC5E-460E-87B1-C027BC815F9B}" type="doc">
      <dgm:prSet loTypeId="urn:microsoft.com/office/officeart/2005/8/layout/hList1" loCatId="list" qsTypeId="urn:microsoft.com/office/officeart/2005/8/quickstyle/simple1#1" qsCatId="simple" csTypeId="urn:microsoft.com/office/officeart/2005/8/colors/colorful5" csCatId="colorful" phldr="1"/>
      <dgm:spPr/>
      <dgm:t>
        <a:bodyPr/>
        <a:lstStyle/>
        <a:p>
          <a:endParaRPr lang="en-GB"/>
        </a:p>
      </dgm:t>
    </dgm:pt>
    <dgm:pt modelId="{ED1CBFFF-2B9B-4A55-9CB9-919DA998C889}">
      <dgm:prSet phldrT="[Text]" custT="1"/>
      <dgm:spPr/>
      <dgm:t>
        <a:bodyPr/>
        <a:lstStyle/>
        <a:p>
          <a:r>
            <a:rPr lang="en-US" sz="1600" b="1" dirty="0" smtClean="0">
              <a:solidFill>
                <a:schemeClr val="tx1"/>
              </a:solidFill>
            </a:rPr>
            <a:t>Retail Industry Opportunities</a:t>
          </a:r>
          <a:endParaRPr lang="en-GB" sz="1600" b="1" dirty="0">
            <a:solidFill>
              <a:schemeClr val="tx1"/>
            </a:solidFill>
          </a:endParaRPr>
        </a:p>
      </dgm:t>
    </dgm:pt>
    <dgm:pt modelId="{190C3B63-81AD-4A5D-A3A3-67C7C25BE370}" type="parTrans" cxnId="{9606AE8D-353E-4427-ACFD-D8FA5FD487F2}">
      <dgm:prSet/>
      <dgm:spPr/>
      <dgm:t>
        <a:bodyPr/>
        <a:lstStyle/>
        <a:p>
          <a:endParaRPr lang="en-GB"/>
        </a:p>
      </dgm:t>
    </dgm:pt>
    <dgm:pt modelId="{4014BF64-68F2-4F5B-A58B-B006359BED0A}" type="sibTrans" cxnId="{9606AE8D-353E-4427-ACFD-D8FA5FD487F2}">
      <dgm:prSet/>
      <dgm:spPr/>
      <dgm:t>
        <a:bodyPr/>
        <a:lstStyle/>
        <a:p>
          <a:endParaRPr lang="en-GB"/>
        </a:p>
      </dgm:t>
    </dgm:pt>
    <dgm:pt modelId="{03F7599D-28FD-4813-84C7-B6229CF48C03}">
      <dgm:prSet phldrT="[Text]"/>
      <dgm:spPr/>
      <dgm:t>
        <a:bodyPr/>
        <a:lstStyle/>
        <a:p>
          <a:r>
            <a:rPr lang="en-US" dirty="0" smtClean="0"/>
            <a:t>35</a:t>
          </a:r>
          <a:r>
            <a:rPr lang="en-US" dirty="0" smtClean="0"/>
            <a:t>% y-o-y growth in the last few years</a:t>
          </a:r>
          <a:endParaRPr lang="en-GB" dirty="0"/>
        </a:p>
      </dgm:t>
    </dgm:pt>
    <dgm:pt modelId="{2001CC25-283D-4EBF-8389-C212C9562966}" type="parTrans" cxnId="{F5714114-C787-41B3-BA95-CF401A64C8C1}">
      <dgm:prSet/>
      <dgm:spPr/>
      <dgm:t>
        <a:bodyPr/>
        <a:lstStyle/>
        <a:p>
          <a:endParaRPr lang="en-GB"/>
        </a:p>
      </dgm:t>
    </dgm:pt>
    <dgm:pt modelId="{342DDD47-6EA7-4DC3-BF7C-5674DE2CE160}" type="sibTrans" cxnId="{F5714114-C787-41B3-BA95-CF401A64C8C1}">
      <dgm:prSet/>
      <dgm:spPr/>
      <dgm:t>
        <a:bodyPr/>
        <a:lstStyle/>
        <a:p>
          <a:endParaRPr lang="en-GB"/>
        </a:p>
      </dgm:t>
    </dgm:pt>
    <dgm:pt modelId="{5F00C56F-0B62-43CC-972A-9DABC93603C3}">
      <dgm:prSet phldrT="[Text]" custT="1"/>
      <dgm:spPr/>
      <dgm:t>
        <a:bodyPr/>
        <a:lstStyle/>
        <a:p>
          <a:r>
            <a:rPr lang="en-US" sz="1600" b="1" dirty="0" smtClean="0">
              <a:solidFill>
                <a:schemeClr val="tx1"/>
              </a:solidFill>
            </a:rPr>
            <a:t>HR Challenges</a:t>
          </a:r>
          <a:endParaRPr lang="en-GB" sz="1600" b="1" dirty="0">
            <a:solidFill>
              <a:schemeClr val="tx1"/>
            </a:solidFill>
          </a:endParaRPr>
        </a:p>
      </dgm:t>
    </dgm:pt>
    <dgm:pt modelId="{72BD6F94-29CE-46F5-9765-43854ECC1D67}" type="parTrans" cxnId="{47EF368E-2349-4C99-86F7-975AA50DB312}">
      <dgm:prSet/>
      <dgm:spPr/>
      <dgm:t>
        <a:bodyPr/>
        <a:lstStyle/>
        <a:p>
          <a:endParaRPr lang="en-GB"/>
        </a:p>
      </dgm:t>
    </dgm:pt>
    <dgm:pt modelId="{1FB7B82A-77D3-4BA7-A611-E8D916935455}" type="sibTrans" cxnId="{47EF368E-2349-4C99-86F7-975AA50DB312}">
      <dgm:prSet/>
      <dgm:spPr/>
      <dgm:t>
        <a:bodyPr/>
        <a:lstStyle/>
        <a:p>
          <a:endParaRPr lang="en-GB"/>
        </a:p>
      </dgm:t>
    </dgm:pt>
    <dgm:pt modelId="{396FC2D6-BD59-462B-8A08-C419F9D054B4}">
      <dgm:prSet phldrT="[Text]"/>
      <dgm:spPr/>
      <dgm:t>
        <a:bodyPr/>
        <a:lstStyle/>
        <a:p>
          <a:r>
            <a:rPr lang="en-US" dirty="0" smtClean="0"/>
            <a:t>Skills </a:t>
          </a:r>
          <a:r>
            <a:rPr lang="en-US" dirty="0" smtClean="0"/>
            <a:t>unique to different segments and formats in </a:t>
          </a:r>
          <a:r>
            <a:rPr lang="en-GB" dirty="0" smtClean="0"/>
            <a:t>organised Retail</a:t>
          </a:r>
          <a:endParaRPr lang="en-GB" dirty="0"/>
        </a:p>
      </dgm:t>
    </dgm:pt>
    <dgm:pt modelId="{E98C1ED1-174A-43FE-A35E-B7A717DA573A}" type="parTrans" cxnId="{65B14EA4-7F9D-4B70-9D50-6A612E716E49}">
      <dgm:prSet/>
      <dgm:spPr/>
      <dgm:t>
        <a:bodyPr/>
        <a:lstStyle/>
        <a:p>
          <a:endParaRPr lang="en-GB"/>
        </a:p>
      </dgm:t>
    </dgm:pt>
    <dgm:pt modelId="{AAAD1030-F0C0-4358-93C7-EED3AACBA1ED}" type="sibTrans" cxnId="{65B14EA4-7F9D-4B70-9D50-6A612E716E49}">
      <dgm:prSet/>
      <dgm:spPr/>
      <dgm:t>
        <a:bodyPr/>
        <a:lstStyle/>
        <a:p>
          <a:endParaRPr lang="en-GB"/>
        </a:p>
      </dgm:t>
    </dgm:pt>
    <dgm:pt modelId="{0FF24798-D2D1-44D5-A097-BF2106A6632E}">
      <dgm:prSet phldrT="[Text]"/>
      <dgm:spPr/>
      <dgm:t>
        <a:bodyPr/>
        <a:lstStyle/>
        <a:p>
          <a:r>
            <a:rPr lang="en-US" dirty="0" smtClean="0"/>
            <a:t>PG – 867</a:t>
          </a:r>
          <a:endParaRPr lang="en-GB" dirty="0"/>
        </a:p>
      </dgm:t>
    </dgm:pt>
    <dgm:pt modelId="{F88082F5-BFF8-443E-9E57-539C36F717B4}" type="parTrans" cxnId="{FF9B509D-CED2-418D-B0E2-ABA8DA18EB3B}">
      <dgm:prSet/>
      <dgm:spPr/>
      <dgm:t>
        <a:bodyPr/>
        <a:lstStyle/>
        <a:p>
          <a:endParaRPr lang="en-GB"/>
        </a:p>
      </dgm:t>
    </dgm:pt>
    <dgm:pt modelId="{EB6BAD16-B844-4522-A0F5-3BDF3C0776CA}" type="sibTrans" cxnId="{FF9B509D-CED2-418D-B0E2-ABA8DA18EB3B}">
      <dgm:prSet/>
      <dgm:spPr/>
      <dgm:t>
        <a:bodyPr/>
        <a:lstStyle/>
        <a:p>
          <a:endParaRPr lang="en-GB"/>
        </a:p>
      </dgm:t>
    </dgm:pt>
    <dgm:pt modelId="{01344B35-F762-43BE-A5E5-352EBA68A07E}">
      <dgm:prSet phldrT="[Text]"/>
      <dgm:spPr/>
      <dgm:t>
        <a:bodyPr/>
        <a:lstStyle/>
        <a:p>
          <a:r>
            <a:rPr lang="en-US" dirty="0" smtClean="0"/>
            <a:t>Graduate – 5202</a:t>
          </a:r>
          <a:endParaRPr lang="en-GB" dirty="0"/>
        </a:p>
      </dgm:t>
    </dgm:pt>
    <dgm:pt modelId="{A22E005B-C268-4A3A-8461-A42FD3F387A2}" type="parTrans" cxnId="{666267D8-582A-4A37-95BB-74BA9CE05A3A}">
      <dgm:prSet/>
      <dgm:spPr/>
      <dgm:t>
        <a:bodyPr/>
        <a:lstStyle/>
        <a:p>
          <a:endParaRPr lang="en-GB"/>
        </a:p>
      </dgm:t>
    </dgm:pt>
    <dgm:pt modelId="{09936B45-F90E-4684-908D-0498C609FFE6}" type="sibTrans" cxnId="{666267D8-582A-4A37-95BB-74BA9CE05A3A}">
      <dgm:prSet/>
      <dgm:spPr/>
      <dgm:t>
        <a:bodyPr/>
        <a:lstStyle/>
        <a:p>
          <a:endParaRPr lang="en-GB"/>
        </a:p>
      </dgm:t>
    </dgm:pt>
    <dgm:pt modelId="{603E8D30-CE97-4E3D-82A1-E4DA9005F0E1}">
      <dgm:prSet phldrT="[Text]"/>
      <dgm:spPr/>
      <dgm:t>
        <a:bodyPr/>
        <a:lstStyle/>
        <a:p>
          <a:r>
            <a:rPr lang="en-US" dirty="0" smtClean="0"/>
            <a:t>Diploma/Vocational – 1734</a:t>
          </a:r>
          <a:endParaRPr lang="en-GB" dirty="0"/>
        </a:p>
      </dgm:t>
    </dgm:pt>
    <dgm:pt modelId="{3D6428F9-E929-4A3A-A181-CE56551DE2B4}" type="parTrans" cxnId="{68895440-40C7-489D-8391-01908C868985}">
      <dgm:prSet/>
      <dgm:spPr/>
      <dgm:t>
        <a:bodyPr/>
        <a:lstStyle/>
        <a:p>
          <a:endParaRPr lang="en-GB"/>
        </a:p>
      </dgm:t>
    </dgm:pt>
    <dgm:pt modelId="{7C22DEE6-4834-4DEF-8808-9A3FBBDDACEE}" type="sibTrans" cxnId="{68895440-40C7-489D-8391-01908C868985}">
      <dgm:prSet/>
      <dgm:spPr/>
      <dgm:t>
        <a:bodyPr/>
        <a:lstStyle/>
        <a:p>
          <a:endParaRPr lang="en-GB"/>
        </a:p>
      </dgm:t>
    </dgm:pt>
    <dgm:pt modelId="{7D8E7F04-CD6B-4BE7-A727-98D8FE4652D9}">
      <dgm:prSet phldrT="[Text]"/>
      <dgm:spPr/>
      <dgm:t>
        <a:bodyPr/>
        <a:lstStyle/>
        <a:p>
          <a:r>
            <a:rPr lang="en-US" dirty="0" smtClean="0"/>
            <a:t>12</a:t>
          </a:r>
          <a:r>
            <a:rPr lang="en-US" baseline="30000" dirty="0" smtClean="0"/>
            <a:t>th</a:t>
          </a:r>
          <a:r>
            <a:rPr lang="en-US" dirty="0" smtClean="0"/>
            <a:t> standard – 6937</a:t>
          </a:r>
          <a:endParaRPr lang="en-GB" dirty="0"/>
        </a:p>
      </dgm:t>
    </dgm:pt>
    <dgm:pt modelId="{6A99C5C1-04F9-45B0-A629-F7D284A48E6D}" type="parTrans" cxnId="{91494613-2EA0-4C5C-9CE9-6B6507877A11}">
      <dgm:prSet/>
      <dgm:spPr/>
      <dgm:t>
        <a:bodyPr/>
        <a:lstStyle/>
        <a:p>
          <a:endParaRPr lang="en-GB"/>
        </a:p>
      </dgm:t>
    </dgm:pt>
    <dgm:pt modelId="{6285D25F-B9F4-43FE-83B5-5057E0C42AB2}" type="sibTrans" cxnId="{91494613-2EA0-4C5C-9CE9-6B6507877A11}">
      <dgm:prSet/>
      <dgm:spPr/>
      <dgm:t>
        <a:bodyPr/>
        <a:lstStyle/>
        <a:p>
          <a:endParaRPr lang="en-GB"/>
        </a:p>
      </dgm:t>
    </dgm:pt>
    <dgm:pt modelId="{0F1755ED-F6A6-4B05-B817-9ADA629776E4}">
      <dgm:prSet phldrT="[Text]"/>
      <dgm:spPr/>
      <dgm:t>
        <a:bodyPr/>
        <a:lstStyle/>
        <a:p>
          <a:r>
            <a:rPr lang="en-US" dirty="0" smtClean="0"/>
            <a:t>10</a:t>
          </a:r>
          <a:r>
            <a:rPr lang="en-US" baseline="30000" dirty="0" smtClean="0"/>
            <a:t>th</a:t>
          </a:r>
          <a:r>
            <a:rPr lang="en-US" dirty="0" smtClean="0"/>
            <a:t> standard – 2601</a:t>
          </a:r>
          <a:endParaRPr lang="en-GB" dirty="0"/>
        </a:p>
      </dgm:t>
    </dgm:pt>
    <dgm:pt modelId="{C0A4DF5D-8FB5-45A7-A8DC-9C9CBA29254D}" type="parTrans" cxnId="{083BAD9A-4A76-4E32-A6BF-39C792BE46BE}">
      <dgm:prSet/>
      <dgm:spPr/>
      <dgm:t>
        <a:bodyPr/>
        <a:lstStyle/>
        <a:p>
          <a:endParaRPr lang="en-GB"/>
        </a:p>
      </dgm:t>
    </dgm:pt>
    <dgm:pt modelId="{81AFE6AE-F9DC-49B3-865B-EFFACD461392}" type="sibTrans" cxnId="{083BAD9A-4A76-4E32-A6BF-39C792BE46BE}">
      <dgm:prSet/>
      <dgm:spPr/>
      <dgm:t>
        <a:bodyPr/>
        <a:lstStyle/>
        <a:p>
          <a:endParaRPr lang="en-GB"/>
        </a:p>
      </dgm:t>
    </dgm:pt>
    <dgm:pt modelId="{6016D8EF-7CAA-4A6C-BBBB-D8709B1C5D2B}">
      <dgm:prSet phldrT="[Text]"/>
      <dgm:spPr/>
      <dgm:t>
        <a:bodyPr/>
        <a:lstStyle/>
        <a:p>
          <a:endParaRPr lang="en-GB" dirty="0"/>
        </a:p>
      </dgm:t>
    </dgm:pt>
    <dgm:pt modelId="{8E63F4CE-3E08-49A7-9AC0-BDEF69AF484C}" type="parTrans" cxnId="{A3CCA887-DC41-4A6C-96AE-E2AD0D8A2C63}">
      <dgm:prSet/>
      <dgm:spPr/>
      <dgm:t>
        <a:bodyPr/>
        <a:lstStyle/>
        <a:p>
          <a:endParaRPr lang="en-GB"/>
        </a:p>
      </dgm:t>
    </dgm:pt>
    <dgm:pt modelId="{DF7B6F71-5163-4E88-A57E-0C1DB06D2C4D}" type="sibTrans" cxnId="{A3CCA887-DC41-4A6C-96AE-E2AD0D8A2C63}">
      <dgm:prSet/>
      <dgm:spPr/>
      <dgm:t>
        <a:bodyPr/>
        <a:lstStyle/>
        <a:p>
          <a:endParaRPr lang="en-GB"/>
        </a:p>
      </dgm:t>
    </dgm:pt>
    <dgm:pt modelId="{1D34B43E-8E2B-4BB4-985F-04F8DB58D5C8}">
      <dgm:prSet phldrT="[Text]"/>
      <dgm:spPr/>
      <dgm:t>
        <a:bodyPr/>
        <a:lstStyle/>
        <a:p>
          <a:r>
            <a:rPr lang="en-US" dirty="0" smtClean="0"/>
            <a:t>Ability to penetrate rural market</a:t>
          </a:r>
          <a:endParaRPr lang="en-GB" dirty="0"/>
        </a:p>
      </dgm:t>
    </dgm:pt>
    <dgm:pt modelId="{DC4FD2AC-F7A9-450F-849E-A0DB9D5570F9}" type="parTrans" cxnId="{8C3D0CCD-EB68-402D-8D3F-5AD38BD3A173}">
      <dgm:prSet/>
      <dgm:spPr/>
      <dgm:t>
        <a:bodyPr/>
        <a:lstStyle/>
        <a:p>
          <a:endParaRPr lang="en-GB"/>
        </a:p>
      </dgm:t>
    </dgm:pt>
    <dgm:pt modelId="{9222675A-7D4B-4143-970B-9DBF629E20DF}" type="sibTrans" cxnId="{8C3D0CCD-EB68-402D-8D3F-5AD38BD3A173}">
      <dgm:prSet/>
      <dgm:spPr/>
      <dgm:t>
        <a:bodyPr/>
        <a:lstStyle/>
        <a:p>
          <a:endParaRPr lang="en-GB"/>
        </a:p>
      </dgm:t>
    </dgm:pt>
    <dgm:pt modelId="{A1676A93-6E2B-4569-9B79-1B942B2CFABC}">
      <dgm:prSet phldrT="[Text]"/>
      <dgm:spPr/>
      <dgm:t>
        <a:bodyPr/>
        <a:lstStyle/>
        <a:p>
          <a:r>
            <a:rPr lang="en-US" dirty="0" smtClean="0"/>
            <a:t>Expected to grow at a CAGR* 23% to 25% between 2008 to 2022</a:t>
          </a:r>
          <a:endParaRPr lang="en-GB" dirty="0"/>
        </a:p>
      </dgm:t>
    </dgm:pt>
    <dgm:pt modelId="{D350A433-5B2B-41E5-937D-EA97F6356256}" type="parTrans" cxnId="{7A872CD5-2D57-4436-9692-F1881E70A68D}">
      <dgm:prSet/>
      <dgm:spPr/>
      <dgm:t>
        <a:bodyPr/>
        <a:lstStyle/>
        <a:p>
          <a:endParaRPr lang="en-GB"/>
        </a:p>
      </dgm:t>
    </dgm:pt>
    <dgm:pt modelId="{38858C19-CD88-4454-8D5B-4D47287A04D9}" type="sibTrans" cxnId="{7A872CD5-2D57-4436-9692-F1881E70A68D}">
      <dgm:prSet/>
      <dgm:spPr/>
      <dgm:t>
        <a:bodyPr/>
        <a:lstStyle/>
        <a:p>
          <a:endParaRPr lang="en-GB"/>
        </a:p>
      </dgm:t>
    </dgm:pt>
    <dgm:pt modelId="{80C6BE2D-2DD6-4313-ACEC-AA4223CA2A14}">
      <dgm:prSet phldrT="[Text]"/>
      <dgm:spPr/>
      <dgm:t>
        <a:bodyPr/>
        <a:lstStyle/>
        <a:p>
          <a:r>
            <a:rPr lang="en-US" dirty="0" smtClean="0"/>
            <a:t>Efficient supply chains</a:t>
          </a:r>
          <a:endParaRPr lang="en-GB" dirty="0"/>
        </a:p>
      </dgm:t>
    </dgm:pt>
    <dgm:pt modelId="{7CB43601-DAFF-45A7-A8E6-5983E013E142}" type="parTrans" cxnId="{67F14B73-C0C9-42EE-8F9F-999AA2D6562D}">
      <dgm:prSet/>
      <dgm:spPr/>
      <dgm:t>
        <a:bodyPr/>
        <a:lstStyle/>
        <a:p>
          <a:endParaRPr lang="en-GB"/>
        </a:p>
      </dgm:t>
    </dgm:pt>
    <dgm:pt modelId="{F602090B-A275-4622-B987-A9941BABEC42}" type="sibTrans" cxnId="{67F14B73-C0C9-42EE-8F9F-999AA2D6562D}">
      <dgm:prSet/>
      <dgm:spPr/>
      <dgm:t>
        <a:bodyPr/>
        <a:lstStyle/>
        <a:p>
          <a:endParaRPr lang="en-GB"/>
        </a:p>
      </dgm:t>
    </dgm:pt>
    <dgm:pt modelId="{F0B2249F-DC21-4996-9DBF-55A51D7B79D7}">
      <dgm:prSet phldrT="[Text]"/>
      <dgm:spPr/>
      <dgm:t>
        <a:bodyPr/>
        <a:lstStyle/>
        <a:p>
          <a:r>
            <a:rPr lang="en-US" dirty="0" smtClean="0"/>
            <a:t>Raising consumption expenditure and disposable income</a:t>
          </a:r>
          <a:endParaRPr lang="en-GB" dirty="0"/>
        </a:p>
      </dgm:t>
    </dgm:pt>
    <dgm:pt modelId="{270E642D-F48F-4A49-8991-B6751FF6606D}" type="parTrans" cxnId="{ED10C162-60A2-42C6-8643-C1DF2C1C715C}">
      <dgm:prSet/>
      <dgm:spPr/>
      <dgm:t>
        <a:bodyPr/>
        <a:lstStyle/>
        <a:p>
          <a:endParaRPr lang="en-GB"/>
        </a:p>
      </dgm:t>
    </dgm:pt>
    <dgm:pt modelId="{74273753-224E-4156-AFB1-E6F527BACD7F}" type="sibTrans" cxnId="{ED10C162-60A2-42C6-8643-C1DF2C1C715C}">
      <dgm:prSet/>
      <dgm:spPr/>
      <dgm:t>
        <a:bodyPr/>
        <a:lstStyle/>
        <a:p>
          <a:endParaRPr lang="en-GB"/>
        </a:p>
      </dgm:t>
    </dgm:pt>
    <dgm:pt modelId="{CC97483B-0178-45E0-96C8-DB14FC862F93}">
      <dgm:prSet phldrT="[Text]"/>
      <dgm:spPr/>
      <dgm:t>
        <a:bodyPr/>
        <a:lstStyle/>
        <a:p>
          <a:r>
            <a:rPr lang="en-US" dirty="0" smtClean="0"/>
            <a:t>Top 20 cities generated 60% of surplus income and 31% disposable income</a:t>
          </a:r>
          <a:endParaRPr lang="en-GB" dirty="0"/>
        </a:p>
      </dgm:t>
    </dgm:pt>
    <dgm:pt modelId="{E7E359F3-8A4B-450F-85FE-072E12E6D107}" type="parTrans" cxnId="{173ECC26-F678-4025-A7A6-AC50856C484A}">
      <dgm:prSet/>
      <dgm:spPr/>
      <dgm:t>
        <a:bodyPr/>
        <a:lstStyle/>
        <a:p>
          <a:endParaRPr lang="en-GB"/>
        </a:p>
      </dgm:t>
    </dgm:pt>
    <dgm:pt modelId="{DA87E52E-607F-499D-B784-D98ED1617C23}" type="sibTrans" cxnId="{173ECC26-F678-4025-A7A6-AC50856C484A}">
      <dgm:prSet/>
      <dgm:spPr/>
      <dgm:t>
        <a:bodyPr/>
        <a:lstStyle/>
        <a:p>
          <a:endParaRPr lang="en-GB"/>
        </a:p>
      </dgm:t>
    </dgm:pt>
    <dgm:pt modelId="{6B6C6F87-2786-45F6-AF16-08A935FC2F76}">
      <dgm:prSet phldrT="[Text]"/>
      <dgm:spPr/>
      <dgm:t>
        <a:bodyPr/>
        <a:lstStyle/>
        <a:p>
          <a:r>
            <a:rPr lang="en-US" dirty="0" smtClean="0"/>
            <a:t>Human Resource requirement (in 000’s):</a:t>
          </a:r>
          <a:endParaRPr lang="en-GB" dirty="0"/>
        </a:p>
      </dgm:t>
    </dgm:pt>
    <dgm:pt modelId="{1B98FBD1-41EB-4BDD-84CA-F7B8FF1C602F}" type="parTrans" cxnId="{20D1F300-E34E-44AB-975F-E01A52788EB1}">
      <dgm:prSet/>
      <dgm:spPr/>
      <dgm:t>
        <a:bodyPr/>
        <a:lstStyle/>
        <a:p>
          <a:endParaRPr lang="en-GB"/>
        </a:p>
      </dgm:t>
    </dgm:pt>
    <dgm:pt modelId="{02834675-27AD-48E2-B36E-A7593D10664A}" type="sibTrans" cxnId="{20D1F300-E34E-44AB-975F-E01A52788EB1}">
      <dgm:prSet/>
      <dgm:spPr/>
      <dgm:t>
        <a:bodyPr/>
        <a:lstStyle/>
        <a:p>
          <a:endParaRPr lang="en-GB"/>
        </a:p>
      </dgm:t>
    </dgm:pt>
    <dgm:pt modelId="{E1647B3E-C146-4A2E-BC55-AB54A05001C2}">
      <dgm:prSet phldrT="[Text]"/>
      <dgm:spPr/>
      <dgm:t>
        <a:bodyPr/>
        <a:lstStyle/>
        <a:p>
          <a:r>
            <a:rPr lang="en-US" dirty="0" smtClean="0"/>
            <a:t>Demand side issues in Human Resource (Communication and other softskill, Lack of product/process knowledge, Poaching across industries, etc.,)</a:t>
          </a:r>
          <a:endParaRPr lang="en-GB" dirty="0"/>
        </a:p>
      </dgm:t>
    </dgm:pt>
    <dgm:pt modelId="{0E731F0E-15EE-4C23-AC74-FAC9E0160BA1}" type="parTrans" cxnId="{A48E65A9-9283-4748-B4F1-DB774A3AFF7D}">
      <dgm:prSet/>
      <dgm:spPr/>
      <dgm:t>
        <a:bodyPr/>
        <a:lstStyle/>
        <a:p>
          <a:endParaRPr lang="en-GB"/>
        </a:p>
      </dgm:t>
    </dgm:pt>
    <dgm:pt modelId="{8C5EF351-8CA1-4148-81C6-932060866D6C}" type="sibTrans" cxnId="{A48E65A9-9283-4748-B4F1-DB774A3AFF7D}">
      <dgm:prSet/>
      <dgm:spPr/>
      <dgm:t>
        <a:bodyPr/>
        <a:lstStyle/>
        <a:p>
          <a:endParaRPr lang="en-GB"/>
        </a:p>
      </dgm:t>
    </dgm:pt>
    <dgm:pt modelId="{6CDEF52D-6878-4263-8843-25226CDD0427}">
      <dgm:prSet phldrT="[Text]"/>
      <dgm:spPr/>
      <dgm:t>
        <a:bodyPr/>
        <a:lstStyle/>
        <a:p>
          <a:r>
            <a:rPr lang="en-US" dirty="0" smtClean="0"/>
            <a:t>Supply side issues in Human Resource (Limited training opportunities, Demand of manpower in big cities being met with people from smaller cities, finding higher skill level candidates in smaller cities, etc.,)</a:t>
          </a:r>
          <a:endParaRPr lang="en-GB" dirty="0"/>
        </a:p>
      </dgm:t>
    </dgm:pt>
    <dgm:pt modelId="{8BE1F498-A312-44A8-BF40-A3E6C93F087A}" type="parTrans" cxnId="{D4A920A6-69C6-4AD9-A4E2-6C5B6901913E}">
      <dgm:prSet/>
      <dgm:spPr/>
      <dgm:t>
        <a:bodyPr/>
        <a:lstStyle/>
        <a:p>
          <a:endParaRPr lang="en-GB"/>
        </a:p>
      </dgm:t>
    </dgm:pt>
    <dgm:pt modelId="{64EBAFA7-A18A-4B55-9EC7-FB1E24D394C9}" type="sibTrans" cxnId="{D4A920A6-69C6-4AD9-A4E2-6C5B6901913E}">
      <dgm:prSet/>
      <dgm:spPr/>
      <dgm:t>
        <a:bodyPr/>
        <a:lstStyle/>
        <a:p>
          <a:endParaRPr lang="en-GB"/>
        </a:p>
      </dgm:t>
    </dgm:pt>
    <dgm:pt modelId="{A9A46A89-2EAA-4580-B137-628C74E05B49}">
      <dgm:prSet phldrT="[Text]"/>
      <dgm:spPr/>
      <dgm:t>
        <a:bodyPr/>
        <a:lstStyle/>
        <a:p>
          <a:endParaRPr lang="en-GB" dirty="0"/>
        </a:p>
      </dgm:t>
    </dgm:pt>
    <dgm:pt modelId="{E7C339E8-4D72-48F9-A352-C557C17FFD54}" type="parTrans" cxnId="{4B0C2DC8-EFA1-4A54-8984-628AA29289F0}">
      <dgm:prSet/>
      <dgm:spPr/>
      <dgm:t>
        <a:bodyPr/>
        <a:lstStyle/>
        <a:p>
          <a:endParaRPr lang="en-GB"/>
        </a:p>
      </dgm:t>
    </dgm:pt>
    <dgm:pt modelId="{0E10424B-AAE3-41B3-B7C9-3049BF1203A7}" type="sibTrans" cxnId="{4B0C2DC8-EFA1-4A54-8984-628AA29289F0}">
      <dgm:prSet/>
      <dgm:spPr/>
      <dgm:t>
        <a:bodyPr/>
        <a:lstStyle/>
        <a:p>
          <a:endParaRPr lang="en-GB"/>
        </a:p>
      </dgm:t>
    </dgm:pt>
    <dgm:pt modelId="{D894256C-6D40-4AA0-9742-329C81DC9E0E}">
      <dgm:prSet phldrT="[Text]"/>
      <dgm:spPr/>
      <dgm:t>
        <a:bodyPr/>
        <a:lstStyle/>
        <a:p>
          <a:endParaRPr lang="en-GB" dirty="0"/>
        </a:p>
      </dgm:t>
    </dgm:pt>
    <dgm:pt modelId="{1B0F33B4-4DB1-4003-87A0-85BE4E8993CC}" type="parTrans" cxnId="{3CEA4FC8-6249-4A4F-BFCF-19D32E9D8210}">
      <dgm:prSet/>
      <dgm:spPr/>
      <dgm:t>
        <a:bodyPr/>
        <a:lstStyle/>
        <a:p>
          <a:endParaRPr lang="en-GB"/>
        </a:p>
      </dgm:t>
    </dgm:pt>
    <dgm:pt modelId="{D6B0013F-9FEA-4D12-9CF5-289DABDB65DF}" type="sibTrans" cxnId="{3CEA4FC8-6249-4A4F-BFCF-19D32E9D8210}">
      <dgm:prSet/>
      <dgm:spPr/>
      <dgm:t>
        <a:bodyPr/>
        <a:lstStyle/>
        <a:p>
          <a:endParaRPr lang="en-GB"/>
        </a:p>
      </dgm:t>
    </dgm:pt>
    <dgm:pt modelId="{6617E3AF-FA39-472D-B09D-47294D6A799F}">
      <dgm:prSet phldrT="[Text]"/>
      <dgm:spPr/>
      <dgm:t>
        <a:bodyPr/>
        <a:lstStyle/>
        <a:p>
          <a:endParaRPr lang="en-GB" dirty="0"/>
        </a:p>
      </dgm:t>
    </dgm:pt>
    <dgm:pt modelId="{1045E29F-333A-4FEF-BCE8-CBFB11B02953}" type="parTrans" cxnId="{36A67BD7-29AE-44C8-A4B5-C1778601B7E0}">
      <dgm:prSet/>
      <dgm:spPr/>
      <dgm:t>
        <a:bodyPr/>
        <a:lstStyle/>
        <a:p>
          <a:endParaRPr lang="en-GB"/>
        </a:p>
      </dgm:t>
    </dgm:pt>
    <dgm:pt modelId="{3AA6D7E5-4037-497F-81EA-65F24443813B}" type="sibTrans" cxnId="{36A67BD7-29AE-44C8-A4B5-C1778601B7E0}">
      <dgm:prSet/>
      <dgm:spPr/>
      <dgm:t>
        <a:bodyPr/>
        <a:lstStyle/>
        <a:p>
          <a:endParaRPr lang="en-GB"/>
        </a:p>
      </dgm:t>
    </dgm:pt>
    <dgm:pt modelId="{6A2C651B-D896-48BF-9F28-92BEC069E9B2}">
      <dgm:prSet phldrT="[Text]"/>
      <dgm:spPr/>
      <dgm:t>
        <a:bodyPr/>
        <a:lstStyle/>
        <a:p>
          <a:endParaRPr lang="en-GB" dirty="0"/>
        </a:p>
      </dgm:t>
    </dgm:pt>
    <dgm:pt modelId="{C24C6DB8-6AC9-4B09-9323-301705F00572}" type="parTrans" cxnId="{70F34A76-4F31-460F-84D7-5C35412922E8}">
      <dgm:prSet/>
      <dgm:spPr/>
      <dgm:t>
        <a:bodyPr/>
        <a:lstStyle/>
        <a:p>
          <a:endParaRPr lang="en-GB"/>
        </a:p>
      </dgm:t>
    </dgm:pt>
    <dgm:pt modelId="{644871A3-6158-4960-AA94-5FECCC3DD1D7}" type="sibTrans" cxnId="{70F34A76-4F31-460F-84D7-5C35412922E8}">
      <dgm:prSet/>
      <dgm:spPr/>
      <dgm:t>
        <a:bodyPr/>
        <a:lstStyle/>
        <a:p>
          <a:endParaRPr lang="en-GB"/>
        </a:p>
      </dgm:t>
    </dgm:pt>
    <dgm:pt modelId="{B8B4480A-BFC1-40EF-8DEE-A24DAF92C72E}">
      <dgm:prSet phldrT="[Text]"/>
      <dgm:spPr/>
      <dgm:t>
        <a:bodyPr/>
        <a:lstStyle/>
        <a:p>
          <a:endParaRPr lang="en-GB" dirty="0"/>
        </a:p>
      </dgm:t>
    </dgm:pt>
    <dgm:pt modelId="{4016101F-A11A-4BD9-B6FB-80ED86B88FD5}" type="parTrans" cxnId="{F2CC84FA-C5D2-4313-94A5-2458F348C8F6}">
      <dgm:prSet/>
      <dgm:spPr/>
      <dgm:t>
        <a:bodyPr/>
        <a:lstStyle/>
        <a:p>
          <a:endParaRPr lang="en-GB"/>
        </a:p>
      </dgm:t>
    </dgm:pt>
    <dgm:pt modelId="{A0621DC8-A53C-4FC9-926F-77F79BC480F5}" type="sibTrans" cxnId="{F2CC84FA-C5D2-4313-94A5-2458F348C8F6}">
      <dgm:prSet/>
      <dgm:spPr/>
      <dgm:t>
        <a:bodyPr/>
        <a:lstStyle/>
        <a:p>
          <a:endParaRPr lang="en-GB"/>
        </a:p>
      </dgm:t>
    </dgm:pt>
    <dgm:pt modelId="{4248165C-7E90-4A8B-B5E0-CDD02030D888}">
      <dgm:prSet phldrT="[Text]"/>
      <dgm:spPr/>
      <dgm:t>
        <a:bodyPr/>
        <a:lstStyle/>
        <a:p>
          <a:r>
            <a:rPr lang="en-US" dirty="0" smtClean="0"/>
            <a:t>Increasing </a:t>
          </a:r>
          <a:r>
            <a:rPr lang="en-US" dirty="0" smtClean="0"/>
            <a:t>size from Rs.96,500 </a:t>
          </a:r>
          <a:r>
            <a:rPr lang="en-US" dirty="0" err="1" smtClean="0"/>
            <a:t>crore</a:t>
          </a:r>
          <a:r>
            <a:rPr lang="en-US" dirty="0" smtClean="0"/>
            <a:t> (US $19 billion) in 2008 to Rs.17,36,000 (US $347to350 billion) in 2022</a:t>
          </a:r>
          <a:endParaRPr lang="en-GB" dirty="0"/>
        </a:p>
      </dgm:t>
    </dgm:pt>
    <dgm:pt modelId="{4D701D9A-4721-433C-98A1-761B31D0D3CC}" type="parTrans" cxnId="{30998780-7C26-4F11-BF1E-D48103934F32}">
      <dgm:prSet/>
      <dgm:spPr/>
      <dgm:t>
        <a:bodyPr/>
        <a:lstStyle/>
        <a:p>
          <a:endParaRPr lang="en-GB"/>
        </a:p>
      </dgm:t>
    </dgm:pt>
    <dgm:pt modelId="{66B31551-49B8-4A8A-9D78-9BC8549357D3}" type="sibTrans" cxnId="{30998780-7C26-4F11-BF1E-D48103934F32}">
      <dgm:prSet/>
      <dgm:spPr/>
      <dgm:t>
        <a:bodyPr/>
        <a:lstStyle/>
        <a:p>
          <a:endParaRPr lang="en-GB"/>
        </a:p>
      </dgm:t>
    </dgm:pt>
    <dgm:pt modelId="{CDE00335-86AF-4804-83B3-5383D3D6EB03}">
      <dgm:prSet phldrT="[Text]"/>
      <dgm:spPr/>
      <dgm:t>
        <a:bodyPr/>
        <a:lstStyle/>
        <a:p>
          <a:endParaRPr lang="en-GB" dirty="0"/>
        </a:p>
      </dgm:t>
    </dgm:pt>
    <dgm:pt modelId="{488449EF-A29F-4681-91C4-05358133EA58}" type="parTrans" cxnId="{B1B42CDE-F6BA-4A7C-B238-5A59F7270BAC}">
      <dgm:prSet/>
      <dgm:spPr/>
    </dgm:pt>
    <dgm:pt modelId="{68B3BD1F-BEB3-4F37-A4EE-3BB2905CD0F5}" type="sibTrans" cxnId="{B1B42CDE-F6BA-4A7C-B238-5A59F7270BAC}">
      <dgm:prSet/>
      <dgm:spPr/>
    </dgm:pt>
    <dgm:pt modelId="{F5925813-2620-4955-BECD-FAA60B978625}">
      <dgm:prSet phldrT="[Text]"/>
      <dgm:spPr/>
      <dgm:t>
        <a:bodyPr/>
        <a:lstStyle/>
        <a:p>
          <a:endParaRPr lang="en-GB" dirty="0"/>
        </a:p>
      </dgm:t>
    </dgm:pt>
    <dgm:pt modelId="{81647AD1-01C9-4D17-A451-BA9F06A7DF60}" type="parTrans" cxnId="{18B0C563-CBF6-4625-9078-FFFCAE25995E}">
      <dgm:prSet/>
      <dgm:spPr/>
    </dgm:pt>
    <dgm:pt modelId="{BEB4EE97-3692-41E0-A8E4-2C02962CD868}" type="sibTrans" cxnId="{18B0C563-CBF6-4625-9078-FFFCAE25995E}">
      <dgm:prSet/>
      <dgm:spPr/>
    </dgm:pt>
    <dgm:pt modelId="{D45B771A-F477-48C6-AE7F-CF9B4752772D}">
      <dgm:prSet phldrT="[Text]"/>
      <dgm:spPr/>
      <dgm:t>
        <a:bodyPr/>
        <a:lstStyle/>
        <a:p>
          <a:endParaRPr lang="en-GB" dirty="0"/>
        </a:p>
      </dgm:t>
    </dgm:pt>
    <dgm:pt modelId="{DE0C12A7-257A-428F-B345-5CA475868DC2}" type="parTrans" cxnId="{D7B2919B-5545-4489-8AEC-B26495F33094}">
      <dgm:prSet/>
      <dgm:spPr/>
    </dgm:pt>
    <dgm:pt modelId="{95792FE7-5F5C-4469-A80B-5D7BB3EA96DC}" type="sibTrans" cxnId="{D7B2919B-5545-4489-8AEC-B26495F33094}">
      <dgm:prSet/>
      <dgm:spPr/>
    </dgm:pt>
    <dgm:pt modelId="{E9DEE81E-1D1A-4FFB-9A4B-FA1199D57CAD}">
      <dgm:prSet phldrT="[Text]"/>
      <dgm:spPr/>
      <dgm:t>
        <a:bodyPr/>
        <a:lstStyle/>
        <a:p>
          <a:endParaRPr lang="en-GB" dirty="0"/>
        </a:p>
      </dgm:t>
    </dgm:pt>
    <dgm:pt modelId="{7C7B0F67-96BC-4CF3-88DC-88E2F25BBE15}" type="parTrans" cxnId="{819A1707-81FF-485C-B8CA-4B6BB7FF8C4A}">
      <dgm:prSet/>
      <dgm:spPr/>
    </dgm:pt>
    <dgm:pt modelId="{F5610A22-A710-4DEF-AFD3-42E10EF58B79}" type="sibTrans" cxnId="{819A1707-81FF-485C-B8CA-4B6BB7FF8C4A}">
      <dgm:prSet/>
      <dgm:spPr/>
    </dgm:pt>
    <dgm:pt modelId="{D0A9FE22-7A52-4161-BE84-2CBFDD77FE75}" type="pres">
      <dgm:prSet presAssocID="{C474661E-BC5E-460E-87B1-C027BC815F9B}" presName="Name0" presStyleCnt="0">
        <dgm:presLayoutVars>
          <dgm:dir/>
          <dgm:animLvl val="lvl"/>
          <dgm:resizeHandles val="exact"/>
        </dgm:presLayoutVars>
      </dgm:prSet>
      <dgm:spPr/>
      <dgm:t>
        <a:bodyPr/>
        <a:lstStyle/>
        <a:p>
          <a:endParaRPr lang="en-GB"/>
        </a:p>
      </dgm:t>
    </dgm:pt>
    <dgm:pt modelId="{9E4FADE1-96A1-4496-934F-E2BB6C65935D}" type="pres">
      <dgm:prSet presAssocID="{ED1CBFFF-2B9B-4A55-9CB9-919DA998C889}" presName="composite" presStyleCnt="0"/>
      <dgm:spPr/>
    </dgm:pt>
    <dgm:pt modelId="{8580C18E-C626-41FE-8B29-2A39DD159F78}" type="pres">
      <dgm:prSet presAssocID="{ED1CBFFF-2B9B-4A55-9CB9-919DA998C889}" presName="parTx" presStyleLbl="alignNode1" presStyleIdx="0" presStyleCnt="2">
        <dgm:presLayoutVars>
          <dgm:chMax val="0"/>
          <dgm:chPref val="0"/>
          <dgm:bulletEnabled val="1"/>
        </dgm:presLayoutVars>
      </dgm:prSet>
      <dgm:spPr/>
      <dgm:t>
        <a:bodyPr/>
        <a:lstStyle/>
        <a:p>
          <a:endParaRPr lang="en-GB"/>
        </a:p>
      </dgm:t>
    </dgm:pt>
    <dgm:pt modelId="{C5B39D78-5A25-4789-B16A-0C222F3C3652}" type="pres">
      <dgm:prSet presAssocID="{ED1CBFFF-2B9B-4A55-9CB9-919DA998C889}" presName="desTx" presStyleLbl="alignAccFollowNode1" presStyleIdx="0" presStyleCnt="2">
        <dgm:presLayoutVars>
          <dgm:bulletEnabled val="1"/>
        </dgm:presLayoutVars>
      </dgm:prSet>
      <dgm:spPr/>
      <dgm:t>
        <a:bodyPr/>
        <a:lstStyle/>
        <a:p>
          <a:endParaRPr lang="en-GB"/>
        </a:p>
      </dgm:t>
    </dgm:pt>
    <dgm:pt modelId="{EB296E10-AB21-4E03-AA7A-6D8DAE5B09E2}" type="pres">
      <dgm:prSet presAssocID="{4014BF64-68F2-4F5B-A58B-B006359BED0A}" presName="space" presStyleCnt="0"/>
      <dgm:spPr/>
    </dgm:pt>
    <dgm:pt modelId="{E51FB91C-E6C3-4BFC-B2F0-72B2E38AE1F3}" type="pres">
      <dgm:prSet presAssocID="{5F00C56F-0B62-43CC-972A-9DABC93603C3}" presName="composite" presStyleCnt="0"/>
      <dgm:spPr/>
    </dgm:pt>
    <dgm:pt modelId="{96E3A7FB-5906-4E52-8383-3B30F7C4ABC1}" type="pres">
      <dgm:prSet presAssocID="{5F00C56F-0B62-43CC-972A-9DABC93603C3}" presName="parTx" presStyleLbl="alignNode1" presStyleIdx="1" presStyleCnt="2">
        <dgm:presLayoutVars>
          <dgm:chMax val="0"/>
          <dgm:chPref val="0"/>
          <dgm:bulletEnabled val="1"/>
        </dgm:presLayoutVars>
      </dgm:prSet>
      <dgm:spPr/>
      <dgm:t>
        <a:bodyPr/>
        <a:lstStyle/>
        <a:p>
          <a:endParaRPr lang="en-GB"/>
        </a:p>
      </dgm:t>
    </dgm:pt>
    <dgm:pt modelId="{9806A8BA-83CB-4EF9-9DC7-BE2778B1B062}" type="pres">
      <dgm:prSet presAssocID="{5F00C56F-0B62-43CC-972A-9DABC93603C3}" presName="desTx" presStyleLbl="alignAccFollowNode1" presStyleIdx="1" presStyleCnt="2">
        <dgm:presLayoutVars>
          <dgm:bulletEnabled val="1"/>
        </dgm:presLayoutVars>
      </dgm:prSet>
      <dgm:spPr/>
      <dgm:t>
        <a:bodyPr/>
        <a:lstStyle/>
        <a:p>
          <a:endParaRPr lang="en-GB"/>
        </a:p>
      </dgm:t>
    </dgm:pt>
  </dgm:ptLst>
  <dgm:cxnLst>
    <dgm:cxn modelId="{083BAD9A-4A76-4E32-A6BF-39C792BE46BE}" srcId="{6B6C6F87-2786-45F6-AF16-08A935FC2F76}" destId="{0F1755ED-F6A6-4B05-B817-9ADA629776E4}" srcOrd="4" destOrd="0" parTransId="{C0A4DF5D-8FB5-45A7-A8DC-9C9CBA29254D}" sibTransId="{81AFE6AE-F9DC-49B3-865B-EFFACD461392}"/>
    <dgm:cxn modelId="{B1B42CDE-F6BA-4A7C-B238-5A59F7270BAC}" srcId="{5F00C56F-0B62-43CC-972A-9DABC93603C3}" destId="{CDE00335-86AF-4804-83B3-5383D3D6EB03}" srcOrd="1" destOrd="0" parTransId="{488449EF-A29F-4681-91C4-05358133EA58}" sibTransId="{68B3BD1F-BEB3-4F37-A4EE-3BB2905CD0F5}"/>
    <dgm:cxn modelId="{9606AE8D-353E-4427-ACFD-D8FA5FD487F2}" srcId="{C474661E-BC5E-460E-87B1-C027BC815F9B}" destId="{ED1CBFFF-2B9B-4A55-9CB9-919DA998C889}" srcOrd="0" destOrd="0" parTransId="{190C3B63-81AD-4A5D-A3A3-67C7C25BE370}" sibTransId="{4014BF64-68F2-4F5B-A58B-B006359BED0A}"/>
    <dgm:cxn modelId="{68895440-40C7-489D-8391-01908C868985}" srcId="{6B6C6F87-2786-45F6-AF16-08A935FC2F76}" destId="{603E8D30-CE97-4E3D-82A1-E4DA9005F0E1}" srcOrd="2" destOrd="0" parTransId="{3D6428F9-E929-4A3A-A181-CE56551DE2B4}" sibTransId="{7C22DEE6-4834-4DEF-8808-9A3FBBDDACEE}"/>
    <dgm:cxn modelId="{A48E65A9-9283-4748-B4F1-DB774A3AFF7D}" srcId="{5F00C56F-0B62-43CC-972A-9DABC93603C3}" destId="{E1647B3E-C146-4A2E-BC55-AB54A05001C2}" srcOrd="2" destOrd="0" parTransId="{0E731F0E-15EE-4C23-AC74-FAC9E0160BA1}" sibTransId="{8C5EF351-8CA1-4148-81C6-932060866D6C}"/>
    <dgm:cxn modelId="{D7B2919B-5545-4489-8AEC-B26495F33094}" srcId="{5F00C56F-0B62-43CC-972A-9DABC93603C3}" destId="{D45B771A-F477-48C6-AE7F-CF9B4752772D}" srcOrd="5" destOrd="0" parTransId="{DE0C12A7-257A-428F-B345-5CA475868DC2}" sibTransId="{95792FE7-5F5C-4469-A80B-5D7BB3EA96DC}"/>
    <dgm:cxn modelId="{AC7DC4BB-93FF-48A7-BA3E-A782A2619A40}" type="presOf" srcId="{CC97483B-0178-45E0-96C8-DB14FC862F93}" destId="{C5B39D78-5A25-4789-B16A-0C222F3C3652}" srcOrd="0" destOrd="4" presId="urn:microsoft.com/office/officeart/2005/8/layout/hList1"/>
    <dgm:cxn modelId="{65B14EA4-7F9D-4B70-9D50-6A612E716E49}" srcId="{5F00C56F-0B62-43CC-972A-9DABC93603C3}" destId="{396FC2D6-BD59-462B-8A08-C419F9D054B4}" srcOrd="0" destOrd="0" parTransId="{E98C1ED1-174A-43FE-A35E-B7A717DA573A}" sibTransId="{AAAD1030-F0C0-4358-93C7-EED3AACBA1ED}"/>
    <dgm:cxn modelId="{1E6DB0DA-060F-4176-AB9A-001770C372D9}" type="presOf" srcId="{E9DEE81E-1D1A-4FFB-9A4B-FA1199D57CAD}" destId="{C5B39D78-5A25-4789-B16A-0C222F3C3652}" srcOrd="0" destOrd="11" presId="urn:microsoft.com/office/officeart/2005/8/layout/hList1"/>
    <dgm:cxn modelId="{8C3D0CCD-EB68-402D-8D3F-5AD38BD3A173}" srcId="{ED1CBFFF-2B9B-4A55-9CB9-919DA998C889}" destId="{1D34B43E-8E2B-4BB4-985F-04F8DB58D5C8}" srcOrd="8" destOrd="0" parTransId="{DC4FD2AC-F7A9-450F-849E-A0DB9D5570F9}" sibTransId="{9222675A-7D4B-4143-970B-9DBF629E20DF}"/>
    <dgm:cxn modelId="{FA89E4DD-5C1A-47CC-AF71-B1BB46FF8CD6}" type="presOf" srcId="{6617E3AF-FA39-472D-B09D-47294D6A799F}" destId="{C5B39D78-5A25-4789-B16A-0C222F3C3652}" srcOrd="0" destOrd="5" presId="urn:microsoft.com/office/officeart/2005/8/layout/hList1"/>
    <dgm:cxn modelId="{ED10C162-60A2-42C6-8643-C1DF2C1C715C}" srcId="{ED1CBFFF-2B9B-4A55-9CB9-919DA998C889}" destId="{F0B2249F-DC21-4996-9DBF-55A51D7B79D7}" srcOrd="2" destOrd="0" parTransId="{270E642D-F48F-4A49-8991-B6751FF6606D}" sibTransId="{74273753-224E-4156-AFB1-E6F527BACD7F}"/>
    <dgm:cxn modelId="{7A872CD5-2D57-4436-9692-F1881E70A68D}" srcId="{ED1CBFFF-2B9B-4A55-9CB9-919DA998C889}" destId="{A1676A93-6E2B-4569-9B79-1B942B2CFABC}" srcOrd="10" destOrd="0" parTransId="{D350A433-5B2B-41E5-937D-EA97F6356256}" sibTransId="{38858C19-CD88-4454-8D5B-4D47287A04D9}"/>
    <dgm:cxn modelId="{47EF368E-2349-4C99-86F7-975AA50DB312}" srcId="{C474661E-BC5E-460E-87B1-C027BC815F9B}" destId="{5F00C56F-0B62-43CC-972A-9DABC93603C3}" srcOrd="1" destOrd="0" parTransId="{72BD6F94-29CE-46F5-9765-43854ECC1D67}" sibTransId="{1FB7B82A-77D3-4BA7-A611-E8D916935455}"/>
    <dgm:cxn modelId="{D4A920A6-69C6-4AD9-A4E2-6C5B6901913E}" srcId="{5F00C56F-0B62-43CC-972A-9DABC93603C3}" destId="{6CDEF52D-6878-4263-8843-25226CDD0427}" srcOrd="4" destOrd="0" parTransId="{8BE1F498-A312-44A8-BF40-A3E6C93F087A}" sibTransId="{64EBAFA7-A18A-4B55-9EC7-FB1E24D394C9}"/>
    <dgm:cxn modelId="{1638C651-9868-4D54-B2C0-56A2B746D57E}" type="presOf" srcId="{01344B35-F762-43BE-A5E5-352EBA68A07E}" destId="{9806A8BA-83CB-4EF9-9DC7-BE2778B1B062}" srcOrd="0" destOrd="8" presId="urn:microsoft.com/office/officeart/2005/8/layout/hList1"/>
    <dgm:cxn modelId="{3CEA4FC8-6249-4A4F-BFCF-19D32E9D8210}" srcId="{ED1CBFFF-2B9B-4A55-9CB9-919DA998C889}" destId="{D894256C-6D40-4AA0-9742-329C81DC9E0E}" srcOrd="3" destOrd="0" parTransId="{1B0F33B4-4DB1-4003-87A0-85BE4E8993CC}" sibTransId="{D6B0013F-9FEA-4D12-9CF5-289DABDB65DF}"/>
    <dgm:cxn modelId="{20D1F300-E34E-44AB-975F-E01A52788EB1}" srcId="{5F00C56F-0B62-43CC-972A-9DABC93603C3}" destId="{6B6C6F87-2786-45F6-AF16-08A935FC2F76}" srcOrd="6" destOrd="0" parTransId="{1B98FBD1-41EB-4BDD-84CA-F7B8FF1C602F}" sibTransId="{02834675-27AD-48E2-B36E-A7593D10664A}"/>
    <dgm:cxn modelId="{73129349-868D-4130-AA18-EEB7857BD234}" type="presOf" srcId="{C474661E-BC5E-460E-87B1-C027BC815F9B}" destId="{D0A9FE22-7A52-4161-BE84-2CBFDD77FE75}" srcOrd="0" destOrd="0" presId="urn:microsoft.com/office/officeart/2005/8/layout/hList1"/>
    <dgm:cxn modelId="{B0D5898F-E806-4C47-88A0-D8159C9B3118}" type="presOf" srcId="{03F7599D-28FD-4813-84C7-B6229CF48C03}" destId="{C5B39D78-5A25-4789-B16A-0C222F3C3652}" srcOrd="0" destOrd="0" presId="urn:microsoft.com/office/officeart/2005/8/layout/hList1"/>
    <dgm:cxn modelId="{E8B95050-38D0-453C-9C4C-DC0A840AF626}" type="presOf" srcId="{396FC2D6-BD59-462B-8A08-C419F9D054B4}" destId="{9806A8BA-83CB-4EF9-9DC7-BE2778B1B062}" srcOrd="0" destOrd="0" presId="urn:microsoft.com/office/officeart/2005/8/layout/hList1"/>
    <dgm:cxn modelId="{67F14B73-C0C9-42EE-8F9F-999AA2D6562D}" srcId="{ED1CBFFF-2B9B-4A55-9CB9-919DA998C889}" destId="{80C6BE2D-2DD6-4313-ACEC-AA4223CA2A14}" srcOrd="6" destOrd="0" parTransId="{7CB43601-DAFF-45A7-A8E6-5983E013E142}" sibTransId="{F602090B-A275-4622-B987-A9941BABEC42}"/>
    <dgm:cxn modelId="{1C38D35E-72E2-4A4B-BC36-944DB168690D}" type="presOf" srcId="{F0B2249F-DC21-4996-9DBF-55A51D7B79D7}" destId="{C5B39D78-5A25-4789-B16A-0C222F3C3652}" srcOrd="0" destOrd="2" presId="urn:microsoft.com/office/officeart/2005/8/layout/hList1"/>
    <dgm:cxn modelId="{2DF8EA3D-1505-4C4A-9B56-7AFFCDA37D28}" type="presOf" srcId="{0F1755ED-F6A6-4B05-B817-9ADA629776E4}" destId="{9806A8BA-83CB-4EF9-9DC7-BE2778B1B062}" srcOrd="0" destOrd="11" presId="urn:microsoft.com/office/officeart/2005/8/layout/hList1"/>
    <dgm:cxn modelId="{77CE16DD-4E7C-4332-9778-432779B8A5EC}" type="presOf" srcId="{E1647B3E-C146-4A2E-BC55-AB54A05001C2}" destId="{9806A8BA-83CB-4EF9-9DC7-BE2778B1B062}" srcOrd="0" destOrd="2" presId="urn:microsoft.com/office/officeart/2005/8/layout/hList1"/>
    <dgm:cxn modelId="{2FC332D4-0D6A-40AD-8F24-DB3E0F1794F7}" type="presOf" srcId="{B8B4480A-BFC1-40EF-8DEE-A24DAF92C72E}" destId="{C5B39D78-5A25-4789-B16A-0C222F3C3652}" srcOrd="0" destOrd="9" presId="urn:microsoft.com/office/officeart/2005/8/layout/hList1"/>
    <dgm:cxn modelId="{89208D1C-E2D1-48BA-AAFC-58E0C41EC5B9}" type="presOf" srcId="{ED1CBFFF-2B9B-4A55-9CB9-919DA998C889}" destId="{8580C18E-C626-41FE-8B29-2A39DD159F78}" srcOrd="0" destOrd="0" presId="urn:microsoft.com/office/officeart/2005/8/layout/hList1"/>
    <dgm:cxn modelId="{4B0C2DC8-EFA1-4A54-8984-628AA29289F0}" srcId="{ED1CBFFF-2B9B-4A55-9CB9-919DA998C889}" destId="{A9A46A89-2EAA-4580-B137-628C74E05B49}" srcOrd="1" destOrd="0" parTransId="{E7C339E8-4D72-48F9-A352-C557C17FFD54}" sibTransId="{0E10424B-AAE3-41B3-B7C9-3049BF1203A7}"/>
    <dgm:cxn modelId="{6D812104-8CEF-4DBE-AE88-C731F9684A63}" type="presOf" srcId="{6016D8EF-7CAA-4A6C-BBBB-D8709B1C5D2B}" destId="{9806A8BA-83CB-4EF9-9DC7-BE2778B1B062}" srcOrd="0" destOrd="12" presId="urn:microsoft.com/office/officeart/2005/8/layout/hList1"/>
    <dgm:cxn modelId="{666267D8-582A-4A37-95BB-74BA9CE05A3A}" srcId="{6B6C6F87-2786-45F6-AF16-08A935FC2F76}" destId="{01344B35-F762-43BE-A5E5-352EBA68A07E}" srcOrd="1" destOrd="0" parTransId="{A22E005B-C268-4A3A-8461-A42FD3F387A2}" sibTransId="{09936B45-F90E-4684-908D-0498C609FFE6}"/>
    <dgm:cxn modelId="{819A1707-81FF-485C-B8CA-4B6BB7FF8C4A}" srcId="{ED1CBFFF-2B9B-4A55-9CB9-919DA998C889}" destId="{E9DEE81E-1D1A-4FFB-9A4B-FA1199D57CAD}" srcOrd="11" destOrd="0" parTransId="{7C7B0F67-96BC-4CF3-88DC-88E2F25BBE15}" sibTransId="{F5610A22-A710-4DEF-AFD3-42E10EF58B79}"/>
    <dgm:cxn modelId="{D770612D-A8A2-4544-A0AB-5B47ED152A15}" type="presOf" srcId="{D45B771A-F477-48C6-AE7F-CF9B4752772D}" destId="{9806A8BA-83CB-4EF9-9DC7-BE2778B1B062}" srcOrd="0" destOrd="5" presId="urn:microsoft.com/office/officeart/2005/8/layout/hList1"/>
    <dgm:cxn modelId="{8B32758F-060E-43CE-A150-E776D94C2557}" type="presOf" srcId="{6B6C6F87-2786-45F6-AF16-08A935FC2F76}" destId="{9806A8BA-83CB-4EF9-9DC7-BE2778B1B062}" srcOrd="0" destOrd="6" presId="urn:microsoft.com/office/officeart/2005/8/layout/hList1"/>
    <dgm:cxn modelId="{CF9D0E5D-8858-43A2-873A-F8BDE96DF231}" type="presOf" srcId="{6A2C651B-D896-48BF-9F28-92BEC069E9B2}" destId="{C5B39D78-5A25-4789-B16A-0C222F3C3652}" srcOrd="0" destOrd="7" presId="urn:microsoft.com/office/officeart/2005/8/layout/hList1"/>
    <dgm:cxn modelId="{C21CD766-73D2-4BF1-A899-5BB05A990B8F}" type="presOf" srcId="{7D8E7F04-CD6B-4BE7-A727-98D8FE4652D9}" destId="{9806A8BA-83CB-4EF9-9DC7-BE2778B1B062}" srcOrd="0" destOrd="10" presId="urn:microsoft.com/office/officeart/2005/8/layout/hList1"/>
    <dgm:cxn modelId="{B0DA30AD-1014-4004-ADC1-F3AC136B3227}" type="presOf" srcId="{1D34B43E-8E2B-4BB4-985F-04F8DB58D5C8}" destId="{C5B39D78-5A25-4789-B16A-0C222F3C3652}" srcOrd="0" destOrd="8" presId="urn:microsoft.com/office/officeart/2005/8/layout/hList1"/>
    <dgm:cxn modelId="{F2CC84FA-C5D2-4313-94A5-2458F348C8F6}" srcId="{ED1CBFFF-2B9B-4A55-9CB9-919DA998C889}" destId="{B8B4480A-BFC1-40EF-8DEE-A24DAF92C72E}" srcOrd="9" destOrd="0" parTransId="{4016101F-A11A-4BD9-B6FB-80ED86B88FD5}" sibTransId="{A0621DC8-A53C-4FC9-926F-77F79BC480F5}"/>
    <dgm:cxn modelId="{7D315DDC-B7A3-4FDC-914F-E0E6F5515629}" type="presOf" srcId="{A1676A93-6E2B-4569-9B79-1B942B2CFABC}" destId="{C5B39D78-5A25-4789-B16A-0C222F3C3652}" srcOrd="0" destOrd="10" presId="urn:microsoft.com/office/officeart/2005/8/layout/hList1"/>
    <dgm:cxn modelId="{60704A4D-39C7-4965-83C3-48412E08D777}" type="presOf" srcId="{CDE00335-86AF-4804-83B3-5383D3D6EB03}" destId="{9806A8BA-83CB-4EF9-9DC7-BE2778B1B062}" srcOrd="0" destOrd="1" presId="urn:microsoft.com/office/officeart/2005/8/layout/hList1"/>
    <dgm:cxn modelId="{30998780-7C26-4F11-BF1E-D48103934F32}" srcId="{ED1CBFFF-2B9B-4A55-9CB9-919DA998C889}" destId="{4248165C-7E90-4A8B-B5E0-CDD02030D888}" srcOrd="12" destOrd="0" parTransId="{4D701D9A-4721-433C-98A1-761B31D0D3CC}" sibTransId="{66B31551-49B8-4A8A-9D78-9BC8549357D3}"/>
    <dgm:cxn modelId="{79D1C2FA-3BC9-499F-8B98-B2F77451EFCC}" type="presOf" srcId="{6CDEF52D-6878-4263-8843-25226CDD0427}" destId="{9806A8BA-83CB-4EF9-9DC7-BE2778B1B062}" srcOrd="0" destOrd="4" presId="urn:microsoft.com/office/officeart/2005/8/layout/hList1"/>
    <dgm:cxn modelId="{98EF0170-71A4-4E95-B156-20408393CDF8}" type="presOf" srcId="{A9A46A89-2EAA-4580-B137-628C74E05B49}" destId="{C5B39D78-5A25-4789-B16A-0C222F3C3652}" srcOrd="0" destOrd="1" presId="urn:microsoft.com/office/officeart/2005/8/layout/hList1"/>
    <dgm:cxn modelId="{84EE015C-3FB8-4F98-91D0-9556575ECD70}" type="presOf" srcId="{80C6BE2D-2DD6-4313-ACEC-AA4223CA2A14}" destId="{C5B39D78-5A25-4789-B16A-0C222F3C3652}" srcOrd="0" destOrd="6" presId="urn:microsoft.com/office/officeart/2005/8/layout/hList1"/>
    <dgm:cxn modelId="{173ECC26-F678-4025-A7A6-AC50856C484A}" srcId="{ED1CBFFF-2B9B-4A55-9CB9-919DA998C889}" destId="{CC97483B-0178-45E0-96C8-DB14FC862F93}" srcOrd="4" destOrd="0" parTransId="{E7E359F3-8A4B-450F-85FE-072E12E6D107}" sibTransId="{DA87E52E-607F-499D-B784-D98ED1617C23}"/>
    <dgm:cxn modelId="{7EF1447C-DA73-4086-848B-181EBA97A5FA}" type="presOf" srcId="{5F00C56F-0B62-43CC-972A-9DABC93603C3}" destId="{96E3A7FB-5906-4E52-8383-3B30F7C4ABC1}" srcOrd="0" destOrd="0" presId="urn:microsoft.com/office/officeart/2005/8/layout/hList1"/>
    <dgm:cxn modelId="{36A67BD7-29AE-44C8-A4B5-C1778601B7E0}" srcId="{ED1CBFFF-2B9B-4A55-9CB9-919DA998C889}" destId="{6617E3AF-FA39-472D-B09D-47294D6A799F}" srcOrd="5" destOrd="0" parTransId="{1045E29F-333A-4FEF-BCE8-CBFB11B02953}" sibTransId="{3AA6D7E5-4037-497F-81EA-65F24443813B}"/>
    <dgm:cxn modelId="{F5714114-C787-41B3-BA95-CF401A64C8C1}" srcId="{ED1CBFFF-2B9B-4A55-9CB9-919DA998C889}" destId="{03F7599D-28FD-4813-84C7-B6229CF48C03}" srcOrd="0" destOrd="0" parTransId="{2001CC25-283D-4EBF-8389-C212C9562966}" sibTransId="{342DDD47-6EA7-4DC3-BF7C-5674DE2CE160}"/>
    <dgm:cxn modelId="{2FB1BD6E-1506-437A-AD87-592CDAF6CB71}" type="presOf" srcId="{F5925813-2620-4955-BECD-FAA60B978625}" destId="{9806A8BA-83CB-4EF9-9DC7-BE2778B1B062}" srcOrd="0" destOrd="3" presId="urn:microsoft.com/office/officeart/2005/8/layout/hList1"/>
    <dgm:cxn modelId="{34BE51C9-6A29-46C2-95CF-D4C37C010992}" type="presOf" srcId="{D894256C-6D40-4AA0-9742-329C81DC9E0E}" destId="{C5B39D78-5A25-4789-B16A-0C222F3C3652}" srcOrd="0" destOrd="3" presId="urn:microsoft.com/office/officeart/2005/8/layout/hList1"/>
    <dgm:cxn modelId="{3D34CAD8-8D65-4DE1-A4B1-82D85C43A469}" type="presOf" srcId="{4248165C-7E90-4A8B-B5E0-CDD02030D888}" destId="{C5B39D78-5A25-4789-B16A-0C222F3C3652}" srcOrd="0" destOrd="12" presId="urn:microsoft.com/office/officeart/2005/8/layout/hList1"/>
    <dgm:cxn modelId="{FF9B509D-CED2-418D-B0E2-ABA8DA18EB3B}" srcId="{6B6C6F87-2786-45F6-AF16-08A935FC2F76}" destId="{0FF24798-D2D1-44D5-A097-BF2106A6632E}" srcOrd="0" destOrd="0" parTransId="{F88082F5-BFF8-443E-9E57-539C36F717B4}" sibTransId="{EB6BAD16-B844-4522-A0F5-3BDF3C0776CA}"/>
    <dgm:cxn modelId="{18B0C563-CBF6-4625-9078-FFFCAE25995E}" srcId="{5F00C56F-0B62-43CC-972A-9DABC93603C3}" destId="{F5925813-2620-4955-BECD-FAA60B978625}" srcOrd="3" destOrd="0" parTransId="{81647AD1-01C9-4D17-A451-BA9F06A7DF60}" sibTransId="{BEB4EE97-3692-41E0-A8E4-2C02962CD868}"/>
    <dgm:cxn modelId="{79760308-DA3C-4BA2-A471-278201C83762}" type="presOf" srcId="{603E8D30-CE97-4E3D-82A1-E4DA9005F0E1}" destId="{9806A8BA-83CB-4EF9-9DC7-BE2778B1B062}" srcOrd="0" destOrd="9" presId="urn:microsoft.com/office/officeart/2005/8/layout/hList1"/>
    <dgm:cxn modelId="{91494613-2EA0-4C5C-9CE9-6B6507877A11}" srcId="{6B6C6F87-2786-45F6-AF16-08A935FC2F76}" destId="{7D8E7F04-CD6B-4BE7-A727-98D8FE4652D9}" srcOrd="3" destOrd="0" parTransId="{6A99C5C1-04F9-45B0-A629-F7D284A48E6D}" sibTransId="{6285D25F-B9F4-43FE-83B5-5057E0C42AB2}"/>
    <dgm:cxn modelId="{70F34A76-4F31-460F-84D7-5C35412922E8}" srcId="{ED1CBFFF-2B9B-4A55-9CB9-919DA998C889}" destId="{6A2C651B-D896-48BF-9F28-92BEC069E9B2}" srcOrd="7" destOrd="0" parTransId="{C24C6DB8-6AC9-4B09-9323-301705F00572}" sibTransId="{644871A3-6158-4960-AA94-5FECCC3DD1D7}"/>
    <dgm:cxn modelId="{98678FB3-3087-4DAD-822B-799C6FE480A5}" type="presOf" srcId="{0FF24798-D2D1-44D5-A097-BF2106A6632E}" destId="{9806A8BA-83CB-4EF9-9DC7-BE2778B1B062}" srcOrd="0" destOrd="7" presId="urn:microsoft.com/office/officeart/2005/8/layout/hList1"/>
    <dgm:cxn modelId="{A3CCA887-DC41-4A6C-96AE-E2AD0D8A2C63}" srcId="{5F00C56F-0B62-43CC-972A-9DABC93603C3}" destId="{6016D8EF-7CAA-4A6C-BBBB-D8709B1C5D2B}" srcOrd="7" destOrd="0" parTransId="{8E63F4CE-3E08-49A7-9AC0-BDEF69AF484C}" sibTransId="{DF7B6F71-5163-4E88-A57E-0C1DB06D2C4D}"/>
    <dgm:cxn modelId="{7495E9FF-2CF9-4981-98DE-7CAAFF6BE7F8}" type="presParOf" srcId="{D0A9FE22-7A52-4161-BE84-2CBFDD77FE75}" destId="{9E4FADE1-96A1-4496-934F-E2BB6C65935D}" srcOrd="0" destOrd="0" presId="urn:microsoft.com/office/officeart/2005/8/layout/hList1"/>
    <dgm:cxn modelId="{5CEC41B1-856D-46F3-BBEF-16941D2388A6}" type="presParOf" srcId="{9E4FADE1-96A1-4496-934F-E2BB6C65935D}" destId="{8580C18E-C626-41FE-8B29-2A39DD159F78}" srcOrd="0" destOrd="0" presId="urn:microsoft.com/office/officeart/2005/8/layout/hList1"/>
    <dgm:cxn modelId="{CFC19F20-B2F7-46CD-85FD-2C39DCB1EB9E}" type="presParOf" srcId="{9E4FADE1-96A1-4496-934F-E2BB6C65935D}" destId="{C5B39D78-5A25-4789-B16A-0C222F3C3652}" srcOrd="1" destOrd="0" presId="urn:microsoft.com/office/officeart/2005/8/layout/hList1"/>
    <dgm:cxn modelId="{CEFD2445-C756-4738-9766-B9396DDDA7D7}" type="presParOf" srcId="{D0A9FE22-7A52-4161-BE84-2CBFDD77FE75}" destId="{EB296E10-AB21-4E03-AA7A-6D8DAE5B09E2}" srcOrd="1" destOrd="0" presId="urn:microsoft.com/office/officeart/2005/8/layout/hList1"/>
    <dgm:cxn modelId="{6028FE51-61B9-4380-9631-C616BA6C5DD9}" type="presParOf" srcId="{D0A9FE22-7A52-4161-BE84-2CBFDD77FE75}" destId="{E51FB91C-E6C3-4BFC-B2F0-72B2E38AE1F3}" srcOrd="2" destOrd="0" presId="urn:microsoft.com/office/officeart/2005/8/layout/hList1"/>
    <dgm:cxn modelId="{BFFE7A8D-FEFD-41B3-BA72-6762C3298FD7}" type="presParOf" srcId="{E51FB91C-E6C3-4BFC-B2F0-72B2E38AE1F3}" destId="{96E3A7FB-5906-4E52-8383-3B30F7C4ABC1}" srcOrd="0" destOrd="0" presId="urn:microsoft.com/office/officeart/2005/8/layout/hList1"/>
    <dgm:cxn modelId="{44477BF3-8EC0-4838-82C1-4B69F4365A08}" type="presParOf" srcId="{E51FB91C-E6C3-4BFC-B2F0-72B2E38AE1F3}" destId="{9806A8BA-83CB-4EF9-9DC7-BE2778B1B062}" srcOrd="1" destOrd="0" presId="urn:microsoft.com/office/officeart/2005/8/layout/hList1"/>
  </dgm:cxnLst>
  <dgm:bg/>
  <dgm:whole/>
</dgm:dataModel>
</file>

<file path=ppt/diagrams/data2.xml><?xml version="1.0" encoding="utf-8"?>
<dgm:dataModel xmlns:dgm="http://schemas.openxmlformats.org/drawingml/2006/diagram" xmlns:a="http://schemas.openxmlformats.org/drawingml/2006/main">
  <dgm:ptLst>
    <dgm:pt modelId="{4365D42A-94B6-4208-967F-76E6633DD4CA}" type="doc">
      <dgm:prSet loTypeId="urn:microsoft.com/office/officeart/2005/8/layout/lProcess1" loCatId="process" qsTypeId="urn:microsoft.com/office/officeart/2005/8/quickstyle/3d2" qsCatId="3D" csTypeId="urn:microsoft.com/office/officeart/2005/8/colors/accent4_1" csCatId="accent4" phldr="1"/>
      <dgm:spPr/>
      <dgm:t>
        <a:bodyPr/>
        <a:lstStyle/>
        <a:p>
          <a:endParaRPr lang="en-GB"/>
        </a:p>
      </dgm:t>
    </dgm:pt>
    <dgm:pt modelId="{7429564C-B4FF-4700-B0C1-AC8EA888F601}">
      <dgm:prSet phldrT="[Text]" custT="1"/>
      <dgm:spPr>
        <a:gradFill flip="none" rotWithShape="1">
          <a:gsLst>
            <a:gs pos="0">
              <a:srgbClr val="FFC000"/>
            </a:gs>
            <a:gs pos="100000">
              <a:schemeClr val="lt1">
                <a:hueOff val="0"/>
                <a:satOff val="0"/>
                <a:lumOff val="0"/>
                <a:alphaOff val="0"/>
                <a:tint val="50000"/>
                <a:shade val="100000"/>
                <a:satMod val="350000"/>
              </a:schemeClr>
            </a:gs>
          </a:gsLst>
          <a:lin ang="2700000" scaled="1"/>
          <a:tileRect/>
        </a:gradFill>
      </dgm:spPr>
      <dgm:t>
        <a:bodyPr/>
        <a:lstStyle/>
        <a:p>
          <a:r>
            <a:rPr lang="en-US" sz="2800" b="1" dirty="0" smtClean="0"/>
            <a:t>1990’s</a:t>
          </a:r>
          <a:r>
            <a:rPr lang="en-US" sz="4000" dirty="0" smtClean="0"/>
            <a:t>	</a:t>
          </a:r>
          <a:endParaRPr lang="en-GB" sz="4000" dirty="0"/>
        </a:p>
      </dgm:t>
    </dgm:pt>
    <dgm:pt modelId="{1A9EAA85-0992-4708-92A8-F00339FA1062}" type="parTrans" cxnId="{8BB775C5-F143-4862-96E6-BEA92359EDCF}">
      <dgm:prSet/>
      <dgm:spPr/>
      <dgm:t>
        <a:bodyPr/>
        <a:lstStyle/>
        <a:p>
          <a:endParaRPr lang="en-GB"/>
        </a:p>
      </dgm:t>
    </dgm:pt>
    <dgm:pt modelId="{1F71A705-64F5-45B9-904B-48B250D3A45D}" type="sibTrans" cxnId="{8BB775C5-F143-4862-96E6-BEA92359EDCF}">
      <dgm:prSet/>
      <dgm:spPr/>
      <dgm:t>
        <a:bodyPr/>
        <a:lstStyle/>
        <a:p>
          <a:endParaRPr lang="en-GB"/>
        </a:p>
      </dgm:t>
    </dgm:pt>
    <dgm:pt modelId="{55F0137F-404B-4F84-A359-9746048EC434}">
      <dgm:prSet phldrT="[Text]" custT="1"/>
      <dgm:spPr>
        <a:gradFill flip="none" rotWithShape="1">
          <a:gsLst>
            <a:gs pos="0">
              <a:srgbClr val="FFC000"/>
            </a:gs>
            <a:gs pos="100000">
              <a:schemeClr val="lt1">
                <a:hueOff val="0"/>
                <a:satOff val="0"/>
                <a:lumOff val="0"/>
                <a:alphaOff val="0"/>
                <a:tint val="50000"/>
                <a:shade val="100000"/>
                <a:satMod val="350000"/>
              </a:schemeClr>
            </a:gs>
          </a:gsLst>
          <a:lin ang="2700000" scaled="1"/>
          <a:tileRect/>
        </a:gradFill>
      </dgm:spPr>
      <dgm:t>
        <a:bodyPr/>
        <a:lstStyle/>
        <a:p>
          <a:r>
            <a:rPr lang="en-US" sz="1600" dirty="0" smtClean="0"/>
            <a:t>Transformation </a:t>
          </a:r>
          <a:r>
            <a:rPr lang="en-US" sz="1600" dirty="0" smtClean="0"/>
            <a:t>IR &gt; Personnel&gt; </a:t>
          </a:r>
          <a:r>
            <a:rPr lang="en-US" sz="1600" dirty="0" smtClean="0"/>
            <a:t>HR</a:t>
          </a:r>
          <a:endParaRPr lang="en-GB" sz="1600" dirty="0"/>
        </a:p>
      </dgm:t>
    </dgm:pt>
    <dgm:pt modelId="{D8FF5909-A65C-4C91-A11A-F559D0266228}" type="parTrans" cxnId="{675103B3-300F-4EF4-9EDE-D66C1B94A598}">
      <dgm:prSet/>
      <dgm:spPr/>
      <dgm:t>
        <a:bodyPr/>
        <a:lstStyle/>
        <a:p>
          <a:endParaRPr lang="en-GB"/>
        </a:p>
      </dgm:t>
    </dgm:pt>
    <dgm:pt modelId="{15B9651B-10C6-4705-88ED-1B9E981A633A}" type="sibTrans" cxnId="{675103B3-300F-4EF4-9EDE-D66C1B94A598}">
      <dgm:prSet/>
      <dgm:spPr/>
      <dgm:t>
        <a:bodyPr/>
        <a:lstStyle/>
        <a:p>
          <a:endParaRPr lang="en-GB"/>
        </a:p>
      </dgm:t>
    </dgm:pt>
    <dgm:pt modelId="{9B8600D0-8B4C-4346-AEE5-060C137DD484}">
      <dgm:prSet phldrT="[Text]" custT="1"/>
      <dgm:spPr>
        <a:gradFill flip="none" rotWithShape="1">
          <a:gsLst>
            <a:gs pos="0">
              <a:srgbClr val="FFC000"/>
            </a:gs>
            <a:gs pos="100000">
              <a:schemeClr val="lt1">
                <a:hueOff val="0"/>
                <a:satOff val="0"/>
                <a:lumOff val="0"/>
                <a:alphaOff val="0"/>
                <a:tint val="50000"/>
                <a:shade val="100000"/>
                <a:satMod val="350000"/>
              </a:schemeClr>
            </a:gs>
          </a:gsLst>
          <a:lin ang="2700000" scaled="1"/>
          <a:tileRect/>
        </a:gradFill>
      </dgm:spPr>
      <dgm:t>
        <a:bodyPr/>
        <a:lstStyle/>
        <a:p>
          <a:r>
            <a:rPr lang="en-US" sz="1600" dirty="0" smtClean="0"/>
            <a:t>Policies, </a:t>
          </a:r>
          <a:endParaRPr lang="en-US" sz="1600" dirty="0" smtClean="0"/>
        </a:p>
        <a:p>
          <a:r>
            <a:rPr lang="en-US" sz="1600" dirty="0" err="1" smtClean="0"/>
            <a:t>labour</a:t>
          </a:r>
          <a:r>
            <a:rPr lang="en-US" sz="1600" dirty="0" smtClean="0"/>
            <a:t> </a:t>
          </a:r>
          <a:r>
            <a:rPr lang="en-US" sz="1600" dirty="0" smtClean="0"/>
            <a:t>relations</a:t>
          </a:r>
          <a:r>
            <a:rPr lang="en-US" sz="1600" dirty="0" smtClean="0"/>
            <a:t>,</a:t>
          </a:r>
        </a:p>
        <a:p>
          <a:r>
            <a:rPr lang="en-US" sz="1600" dirty="0" smtClean="0"/>
            <a:t>Welfare, </a:t>
          </a:r>
          <a:r>
            <a:rPr lang="en-US" sz="1600" dirty="0" smtClean="0"/>
            <a:t>compensation, benefits</a:t>
          </a:r>
          <a:endParaRPr lang="en-GB" sz="1600" dirty="0"/>
        </a:p>
      </dgm:t>
    </dgm:pt>
    <dgm:pt modelId="{942A171B-0C6B-485A-9AFF-E6F2638168CF}" type="parTrans" cxnId="{FD0319EA-51A3-4026-A4E4-F302AF77D57F}">
      <dgm:prSet/>
      <dgm:spPr/>
      <dgm:t>
        <a:bodyPr/>
        <a:lstStyle/>
        <a:p>
          <a:endParaRPr lang="en-GB"/>
        </a:p>
      </dgm:t>
    </dgm:pt>
    <dgm:pt modelId="{D796FBDF-8B7E-419D-A57F-01FA5A19E552}" type="sibTrans" cxnId="{FD0319EA-51A3-4026-A4E4-F302AF77D57F}">
      <dgm:prSet/>
      <dgm:spPr/>
      <dgm:t>
        <a:bodyPr/>
        <a:lstStyle/>
        <a:p>
          <a:endParaRPr lang="en-GB"/>
        </a:p>
      </dgm:t>
    </dgm:pt>
    <dgm:pt modelId="{0A4743EB-710B-429D-9B11-6C19B71AE4B0}">
      <dgm:prSet phldrT="[Text]" custT="1"/>
      <dgm:spPr>
        <a:gradFill flip="none" rotWithShape="1">
          <a:gsLst>
            <a:gs pos="0">
              <a:srgbClr val="92D050"/>
            </a:gs>
            <a:gs pos="100000">
              <a:schemeClr val="lt1">
                <a:hueOff val="0"/>
                <a:satOff val="0"/>
                <a:lumOff val="0"/>
                <a:alphaOff val="0"/>
                <a:tint val="50000"/>
                <a:shade val="100000"/>
                <a:satMod val="350000"/>
              </a:schemeClr>
            </a:gs>
          </a:gsLst>
          <a:lin ang="2700000" scaled="1"/>
          <a:tileRect/>
        </a:gradFill>
      </dgm:spPr>
      <dgm:t>
        <a:bodyPr/>
        <a:lstStyle/>
        <a:p>
          <a:r>
            <a:rPr lang="en-US" sz="2800" b="1" dirty="0" smtClean="0"/>
            <a:t>2000’s</a:t>
          </a:r>
          <a:endParaRPr lang="en-GB" sz="2800" b="1" dirty="0"/>
        </a:p>
      </dgm:t>
    </dgm:pt>
    <dgm:pt modelId="{AACD8239-DCF1-42F7-B4B0-D7C2CFF4DFC3}" type="parTrans" cxnId="{0170E960-F32F-4081-B29E-66B54E945909}">
      <dgm:prSet/>
      <dgm:spPr/>
      <dgm:t>
        <a:bodyPr/>
        <a:lstStyle/>
        <a:p>
          <a:endParaRPr lang="en-GB"/>
        </a:p>
      </dgm:t>
    </dgm:pt>
    <dgm:pt modelId="{65B4DE60-E13B-477C-97AC-907203C68B46}" type="sibTrans" cxnId="{0170E960-F32F-4081-B29E-66B54E945909}">
      <dgm:prSet/>
      <dgm:spPr/>
      <dgm:t>
        <a:bodyPr/>
        <a:lstStyle/>
        <a:p>
          <a:endParaRPr lang="en-GB"/>
        </a:p>
      </dgm:t>
    </dgm:pt>
    <dgm:pt modelId="{37B31B82-1868-40A3-AD6C-482858491122}">
      <dgm:prSet phldrT="[Text]" custT="1"/>
      <dgm:spPr>
        <a:gradFill flip="none" rotWithShape="1">
          <a:gsLst>
            <a:gs pos="0">
              <a:srgbClr val="92D050"/>
            </a:gs>
            <a:gs pos="100000">
              <a:schemeClr val="lt1">
                <a:hueOff val="0"/>
                <a:satOff val="0"/>
                <a:lumOff val="0"/>
                <a:alphaOff val="0"/>
                <a:tint val="50000"/>
                <a:shade val="100000"/>
                <a:satMod val="350000"/>
              </a:schemeClr>
            </a:gs>
          </a:gsLst>
          <a:lin ang="2700000" scaled="1"/>
          <a:tileRect/>
        </a:gradFill>
      </dgm:spPr>
      <dgm:t>
        <a:bodyPr/>
        <a:lstStyle/>
        <a:p>
          <a:r>
            <a:rPr lang="en-US" sz="1600" dirty="0" smtClean="0"/>
            <a:t>Strategic HR and Business Partnering</a:t>
          </a:r>
          <a:endParaRPr lang="en-GB" sz="1600" dirty="0"/>
        </a:p>
      </dgm:t>
    </dgm:pt>
    <dgm:pt modelId="{020BEE5D-9D28-4CA4-86EA-F9D67DAA3BA0}" type="parTrans" cxnId="{3BC4B352-ED8B-4584-9F00-2B4219FB6E04}">
      <dgm:prSet/>
      <dgm:spPr/>
      <dgm:t>
        <a:bodyPr/>
        <a:lstStyle/>
        <a:p>
          <a:endParaRPr lang="en-GB"/>
        </a:p>
      </dgm:t>
    </dgm:pt>
    <dgm:pt modelId="{0704D816-54A3-4ADF-A947-8BADC08263C5}" type="sibTrans" cxnId="{3BC4B352-ED8B-4584-9F00-2B4219FB6E04}">
      <dgm:prSet/>
      <dgm:spPr/>
      <dgm:t>
        <a:bodyPr/>
        <a:lstStyle/>
        <a:p>
          <a:endParaRPr lang="en-GB"/>
        </a:p>
      </dgm:t>
    </dgm:pt>
    <dgm:pt modelId="{AA342001-221E-4D60-A84C-97ACF91E69DD}">
      <dgm:prSet phldrT="[Text]" custT="1"/>
      <dgm:spPr>
        <a:gradFill flip="none" rotWithShape="1">
          <a:gsLst>
            <a:gs pos="0">
              <a:srgbClr val="CCFF99"/>
            </a:gs>
            <a:gs pos="100000">
              <a:schemeClr val="lt1">
                <a:hueOff val="0"/>
                <a:satOff val="0"/>
                <a:lumOff val="0"/>
                <a:alphaOff val="0"/>
                <a:tint val="50000"/>
                <a:shade val="100000"/>
                <a:satMod val="350000"/>
              </a:schemeClr>
            </a:gs>
          </a:gsLst>
          <a:lin ang="2700000" scaled="1"/>
          <a:tileRect/>
        </a:gradFill>
      </dgm:spPr>
      <dgm:t>
        <a:bodyPr/>
        <a:lstStyle/>
        <a:p>
          <a:r>
            <a:rPr lang="en-US" sz="1600" dirty="0" smtClean="0"/>
            <a:t>Business partnering through performance management, </a:t>
          </a:r>
          <a:endParaRPr lang="en-US" sz="1600" dirty="0" smtClean="0"/>
        </a:p>
        <a:p>
          <a:r>
            <a:rPr lang="en-US" sz="1600" dirty="0" smtClean="0"/>
            <a:t>training </a:t>
          </a:r>
          <a:r>
            <a:rPr lang="en-US" sz="1600" dirty="0" smtClean="0"/>
            <a:t>and </a:t>
          </a:r>
          <a:r>
            <a:rPr lang="en-US" sz="1600" dirty="0" smtClean="0"/>
            <a:t>development,</a:t>
          </a:r>
        </a:p>
        <a:p>
          <a:r>
            <a:rPr lang="en-US" sz="1600" dirty="0" smtClean="0"/>
            <a:t> </a:t>
          </a:r>
          <a:r>
            <a:rPr lang="en-US" sz="1600" dirty="0" smtClean="0"/>
            <a:t>talent management, </a:t>
          </a:r>
          <a:endParaRPr lang="en-US" sz="1600" dirty="0" smtClean="0"/>
        </a:p>
        <a:p>
          <a:r>
            <a:rPr lang="en-US" sz="1600" dirty="0" smtClean="0"/>
            <a:t>quick </a:t>
          </a:r>
          <a:r>
            <a:rPr lang="en-US" sz="1600" dirty="0" smtClean="0"/>
            <a:t>development of broad based </a:t>
          </a:r>
          <a:r>
            <a:rPr lang="en-US" sz="1600" dirty="0" smtClean="0"/>
            <a:t>selection</a:t>
          </a:r>
          <a:endParaRPr lang="en-GB" sz="1600" dirty="0"/>
        </a:p>
      </dgm:t>
    </dgm:pt>
    <dgm:pt modelId="{6211E988-2672-4E7E-8064-F8E788DB51B8}" type="parTrans" cxnId="{F65D7DBB-23CE-41F2-A2C9-8FFE1160DE12}">
      <dgm:prSet/>
      <dgm:spPr/>
      <dgm:t>
        <a:bodyPr/>
        <a:lstStyle/>
        <a:p>
          <a:endParaRPr lang="en-GB"/>
        </a:p>
      </dgm:t>
    </dgm:pt>
    <dgm:pt modelId="{F416F74C-8811-407C-95BF-C1EBF2193A0E}" type="sibTrans" cxnId="{F65D7DBB-23CE-41F2-A2C9-8FFE1160DE12}">
      <dgm:prSet/>
      <dgm:spPr/>
      <dgm:t>
        <a:bodyPr/>
        <a:lstStyle/>
        <a:p>
          <a:endParaRPr lang="en-GB"/>
        </a:p>
      </dgm:t>
    </dgm:pt>
    <dgm:pt modelId="{86D2D42E-6CF3-4A2E-9630-D5CCB0A30136}">
      <dgm:prSet phldrT="[Text]" custT="1"/>
      <dgm:spPr>
        <a:gradFill flip="none" rotWithShape="1">
          <a:gsLst>
            <a:gs pos="0">
              <a:schemeClr val="accent1">
                <a:lumMod val="60000"/>
                <a:lumOff val="40000"/>
              </a:schemeClr>
            </a:gs>
            <a:gs pos="100000">
              <a:schemeClr val="lt1">
                <a:hueOff val="0"/>
                <a:satOff val="0"/>
                <a:lumOff val="0"/>
                <a:alphaOff val="0"/>
                <a:tint val="50000"/>
                <a:shade val="100000"/>
                <a:satMod val="350000"/>
              </a:schemeClr>
            </a:gs>
          </a:gsLst>
          <a:lin ang="2700000" scaled="1"/>
          <a:tileRect/>
        </a:gradFill>
      </dgm:spPr>
      <dgm:t>
        <a:bodyPr/>
        <a:lstStyle/>
        <a:p>
          <a:r>
            <a:rPr lang="en-US" sz="2800" b="1" dirty="0" smtClean="0"/>
            <a:t>2010</a:t>
          </a:r>
          <a:endParaRPr lang="en-GB" sz="2800" b="1" dirty="0"/>
        </a:p>
      </dgm:t>
    </dgm:pt>
    <dgm:pt modelId="{D15D5EE1-C2F4-4899-A0C5-DADFE3D8CB23}" type="parTrans" cxnId="{C99C0F5C-AD6F-4BAC-9105-89FA8B0CBB5E}">
      <dgm:prSet/>
      <dgm:spPr/>
      <dgm:t>
        <a:bodyPr/>
        <a:lstStyle/>
        <a:p>
          <a:endParaRPr lang="en-GB"/>
        </a:p>
      </dgm:t>
    </dgm:pt>
    <dgm:pt modelId="{81CDB2B1-4D4A-4C41-A350-78EF4A771CAE}" type="sibTrans" cxnId="{C99C0F5C-AD6F-4BAC-9105-89FA8B0CBB5E}">
      <dgm:prSet/>
      <dgm:spPr/>
      <dgm:t>
        <a:bodyPr/>
        <a:lstStyle/>
        <a:p>
          <a:endParaRPr lang="en-GB"/>
        </a:p>
      </dgm:t>
    </dgm:pt>
    <dgm:pt modelId="{EC13B573-9C27-464A-BF18-B1358FAEA059}">
      <dgm:prSet phldrT="[Text]" custT="1"/>
      <dgm:spPr>
        <a:gradFill flip="none" rotWithShape="1">
          <a:gsLst>
            <a:gs pos="0">
              <a:schemeClr val="accent1">
                <a:lumMod val="40000"/>
                <a:lumOff val="60000"/>
              </a:schemeClr>
            </a:gs>
            <a:gs pos="100000">
              <a:schemeClr val="lt1">
                <a:hueOff val="0"/>
                <a:satOff val="0"/>
                <a:lumOff val="0"/>
                <a:alphaOff val="0"/>
                <a:tint val="50000"/>
                <a:shade val="100000"/>
                <a:satMod val="350000"/>
              </a:schemeClr>
            </a:gs>
          </a:gsLst>
          <a:lin ang="2700000" scaled="1"/>
          <a:tileRect/>
        </a:gradFill>
      </dgm:spPr>
      <dgm:t>
        <a:bodyPr/>
        <a:lstStyle/>
        <a:p>
          <a:r>
            <a:rPr lang="en-US" sz="1600" dirty="0" smtClean="0"/>
            <a:t>HR as Internal Consultants</a:t>
          </a:r>
          <a:endParaRPr lang="en-GB" sz="1600" dirty="0"/>
        </a:p>
      </dgm:t>
    </dgm:pt>
    <dgm:pt modelId="{D7E2F5A9-CC07-4904-A552-A7327B58EA65}" type="parTrans" cxnId="{54FA759C-172A-4CEE-87E4-FED2EC80E784}">
      <dgm:prSet/>
      <dgm:spPr/>
      <dgm:t>
        <a:bodyPr/>
        <a:lstStyle/>
        <a:p>
          <a:endParaRPr lang="en-GB"/>
        </a:p>
      </dgm:t>
    </dgm:pt>
    <dgm:pt modelId="{7A21F87A-1824-43CA-8B7B-07B4E2EC0AD5}" type="sibTrans" cxnId="{54FA759C-172A-4CEE-87E4-FED2EC80E784}">
      <dgm:prSet/>
      <dgm:spPr/>
      <dgm:t>
        <a:bodyPr/>
        <a:lstStyle/>
        <a:p>
          <a:endParaRPr lang="en-GB"/>
        </a:p>
      </dgm:t>
    </dgm:pt>
    <dgm:pt modelId="{F64640AB-D9D9-4E63-93F6-459F4E8D3FEA}">
      <dgm:prSet phldrT="[Text]" custT="1"/>
      <dgm:spPr>
        <a:gradFill flip="none" rotWithShape="1">
          <a:gsLst>
            <a:gs pos="0">
              <a:schemeClr val="accent1">
                <a:lumMod val="40000"/>
                <a:lumOff val="60000"/>
              </a:schemeClr>
            </a:gs>
            <a:gs pos="100000">
              <a:schemeClr val="lt1">
                <a:hueOff val="0"/>
                <a:satOff val="0"/>
                <a:lumOff val="0"/>
                <a:alphaOff val="0"/>
                <a:tint val="50000"/>
                <a:shade val="100000"/>
                <a:satMod val="350000"/>
              </a:schemeClr>
            </a:gs>
          </a:gsLst>
          <a:lin ang="2700000" scaled="1"/>
          <a:tileRect/>
        </a:gradFill>
      </dgm:spPr>
      <dgm:t>
        <a:bodyPr/>
        <a:lstStyle/>
        <a:p>
          <a:r>
            <a:rPr lang="en-US" sz="1600" dirty="0" smtClean="0"/>
            <a:t>Transactional roles being outsourced, </a:t>
          </a:r>
          <a:endParaRPr lang="en-US" sz="1600" dirty="0" smtClean="0"/>
        </a:p>
        <a:p>
          <a:r>
            <a:rPr lang="en-US" sz="1600" dirty="0" smtClean="0"/>
            <a:t>Transformational </a:t>
          </a:r>
          <a:r>
            <a:rPr lang="en-US" sz="1600" dirty="0" smtClean="0"/>
            <a:t>roles on building talent, </a:t>
          </a:r>
          <a:endParaRPr lang="en-US" sz="1600" dirty="0" smtClean="0"/>
        </a:p>
        <a:p>
          <a:r>
            <a:rPr lang="en-US" sz="1600" dirty="0" smtClean="0"/>
            <a:t>capability</a:t>
          </a:r>
          <a:r>
            <a:rPr lang="en-US" sz="1600" dirty="0" smtClean="0"/>
            <a:t>, culture, consulting</a:t>
          </a:r>
          <a:endParaRPr lang="en-GB" sz="1600" dirty="0"/>
        </a:p>
      </dgm:t>
    </dgm:pt>
    <dgm:pt modelId="{83883C08-2529-4BEC-BFA9-5AA44F52FFEB}" type="parTrans" cxnId="{E007FA76-B5B5-4D1F-AC6F-E43DB7AA5648}">
      <dgm:prSet/>
      <dgm:spPr/>
      <dgm:t>
        <a:bodyPr/>
        <a:lstStyle/>
        <a:p>
          <a:endParaRPr lang="en-GB"/>
        </a:p>
      </dgm:t>
    </dgm:pt>
    <dgm:pt modelId="{C87D1946-E918-4337-A2B6-5CA3AF5A58A9}" type="sibTrans" cxnId="{E007FA76-B5B5-4D1F-AC6F-E43DB7AA5648}">
      <dgm:prSet/>
      <dgm:spPr/>
      <dgm:t>
        <a:bodyPr/>
        <a:lstStyle/>
        <a:p>
          <a:endParaRPr lang="en-GB"/>
        </a:p>
      </dgm:t>
    </dgm:pt>
    <dgm:pt modelId="{D2700DBF-C80F-46D7-8B86-C79C885BBFAF}" type="pres">
      <dgm:prSet presAssocID="{4365D42A-94B6-4208-967F-76E6633DD4CA}" presName="Name0" presStyleCnt="0">
        <dgm:presLayoutVars>
          <dgm:dir/>
          <dgm:animLvl val="lvl"/>
          <dgm:resizeHandles val="exact"/>
        </dgm:presLayoutVars>
      </dgm:prSet>
      <dgm:spPr/>
      <dgm:t>
        <a:bodyPr/>
        <a:lstStyle/>
        <a:p>
          <a:endParaRPr lang="en-GB"/>
        </a:p>
      </dgm:t>
    </dgm:pt>
    <dgm:pt modelId="{4FDEEEC3-31AB-4ECD-BDF8-6FCD1999C4A3}" type="pres">
      <dgm:prSet presAssocID="{7429564C-B4FF-4700-B0C1-AC8EA888F601}" presName="vertFlow" presStyleCnt="0"/>
      <dgm:spPr/>
      <dgm:t>
        <a:bodyPr/>
        <a:lstStyle/>
        <a:p>
          <a:endParaRPr lang="en-GB"/>
        </a:p>
      </dgm:t>
    </dgm:pt>
    <dgm:pt modelId="{33E073D4-07CB-4AAE-8B92-BE2079FF75FD}" type="pres">
      <dgm:prSet presAssocID="{7429564C-B4FF-4700-B0C1-AC8EA888F601}" presName="header" presStyleLbl="node1" presStyleIdx="0" presStyleCnt="3" custLinFactY="-50439" custLinFactNeighborY="-100000"/>
      <dgm:spPr/>
      <dgm:t>
        <a:bodyPr/>
        <a:lstStyle/>
        <a:p>
          <a:endParaRPr lang="en-GB"/>
        </a:p>
      </dgm:t>
    </dgm:pt>
    <dgm:pt modelId="{E4770574-96BA-4D8B-A285-046CA17A99CA}" type="pres">
      <dgm:prSet presAssocID="{D8FF5909-A65C-4C91-A11A-F559D0266228}" presName="parTrans" presStyleLbl="sibTrans2D1" presStyleIdx="0" presStyleCnt="6"/>
      <dgm:spPr/>
      <dgm:t>
        <a:bodyPr/>
        <a:lstStyle/>
        <a:p>
          <a:endParaRPr lang="en-GB"/>
        </a:p>
      </dgm:t>
    </dgm:pt>
    <dgm:pt modelId="{0BAEAC2F-0EDD-428B-9A47-EF30C2951D3B}" type="pres">
      <dgm:prSet presAssocID="{55F0137F-404B-4F84-A359-9746048EC434}" presName="child" presStyleLbl="alignAccFollowNode1" presStyleIdx="0" presStyleCnt="6" custLinFactY="-52329" custLinFactNeighborY="-100000">
        <dgm:presLayoutVars>
          <dgm:chMax val="0"/>
          <dgm:bulletEnabled val="1"/>
        </dgm:presLayoutVars>
      </dgm:prSet>
      <dgm:spPr/>
      <dgm:t>
        <a:bodyPr/>
        <a:lstStyle/>
        <a:p>
          <a:endParaRPr lang="en-GB"/>
        </a:p>
      </dgm:t>
    </dgm:pt>
    <dgm:pt modelId="{B0AC7382-3A81-46C8-AC1B-B8A3DCC02B50}" type="pres">
      <dgm:prSet presAssocID="{15B9651B-10C6-4705-88ED-1B9E981A633A}" presName="sibTrans" presStyleLbl="sibTrans2D1" presStyleIdx="1" presStyleCnt="6"/>
      <dgm:spPr/>
      <dgm:t>
        <a:bodyPr/>
        <a:lstStyle/>
        <a:p>
          <a:endParaRPr lang="en-GB"/>
        </a:p>
      </dgm:t>
    </dgm:pt>
    <dgm:pt modelId="{C1B2358E-EBA6-48F4-8013-4641C71BD83E}" type="pres">
      <dgm:prSet presAssocID="{9B8600D0-8B4C-4346-AEE5-060C137DD484}" presName="child" presStyleLbl="alignAccFollowNode1" presStyleIdx="1" presStyleCnt="6" custScaleY="461060" custLinFactNeighborY="17566">
        <dgm:presLayoutVars>
          <dgm:chMax val="0"/>
          <dgm:bulletEnabled val="1"/>
        </dgm:presLayoutVars>
      </dgm:prSet>
      <dgm:spPr/>
      <dgm:t>
        <a:bodyPr/>
        <a:lstStyle/>
        <a:p>
          <a:endParaRPr lang="en-GB"/>
        </a:p>
      </dgm:t>
    </dgm:pt>
    <dgm:pt modelId="{94944AC3-DDE5-47B5-9F5F-87EECDAA1F25}" type="pres">
      <dgm:prSet presAssocID="{7429564C-B4FF-4700-B0C1-AC8EA888F601}" presName="hSp" presStyleCnt="0"/>
      <dgm:spPr/>
      <dgm:t>
        <a:bodyPr/>
        <a:lstStyle/>
        <a:p>
          <a:endParaRPr lang="en-GB"/>
        </a:p>
      </dgm:t>
    </dgm:pt>
    <dgm:pt modelId="{C1B1B523-3471-4CCE-A3C1-0066F754B7CE}" type="pres">
      <dgm:prSet presAssocID="{0A4743EB-710B-429D-9B11-6C19B71AE4B0}" presName="vertFlow" presStyleCnt="0"/>
      <dgm:spPr/>
      <dgm:t>
        <a:bodyPr/>
        <a:lstStyle/>
        <a:p>
          <a:endParaRPr lang="en-GB"/>
        </a:p>
      </dgm:t>
    </dgm:pt>
    <dgm:pt modelId="{A2ABA3AF-FB49-47A0-999F-C7F1DD08A91E}" type="pres">
      <dgm:prSet presAssocID="{0A4743EB-710B-429D-9B11-6C19B71AE4B0}" presName="header" presStyleLbl="node1" presStyleIdx="1" presStyleCnt="3" custLinFactY="-116678" custLinFactNeighborY="-200000"/>
      <dgm:spPr/>
      <dgm:t>
        <a:bodyPr/>
        <a:lstStyle/>
        <a:p>
          <a:endParaRPr lang="en-GB"/>
        </a:p>
      </dgm:t>
    </dgm:pt>
    <dgm:pt modelId="{11045F7E-60ED-427B-A0BB-AED0DE5137BE}" type="pres">
      <dgm:prSet presAssocID="{020BEE5D-9D28-4CA4-86EA-F9D67DAA3BA0}" presName="parTrans" presStyleLbl="sibTrans2D1" presStyleIdx="2" presStyleCnt="6"/>
      <dgm:spPr/>
      <dgm:t>
        <a:bodyPr/>
        <a:lstStyle/>
        <a:p>
          <a:endParaRPr lang="en-GB"/>
        </a:p>
      </dgm:t>
    </dgm:pt>
    <dgm:pt modelId="{CF39CAED-C859-4510-81AC-D06A22DCDD99}" type="pres">
      <dgm:prSet presAssocID="{37B31B82-1868-40A3-AD6C-482858491122}" presName="child" presStyleLbl="alignAccFollowNode1" presStyleIdx="2" presStyleCnt="6" custLinFactY="-53051" custLinFactNeighborY="-100000">
        <dgm:presLayoutVars>
          <dgm:chMax val="0"/>
          <dgm:bulletEnabled val="1"/>
        </dgm:presLayoutVars>
      </dgm:prSet>
      <dgm:spPr/>
      <dgm:t>
        <a:bodyPr/>
        <a:lstStyle/>
        <a:p>
          <a:endParaRPr lang="en-GB"/>
        </a:p>
      </dgm:t>
    </dgm:pt>
    <dgm:pt modelId="{0D0FE780-BE81-48A1-94E6-04ADF96288FF}" type="pres">
      <dgm:prSet presAssocID="{0704D816-54A3-4ADF-A947-8BADC08263C5}" presName="sibTrans" presStyleLbl="sibTrans2D1" presStyleIdx="3" presStyleCnt="6"/>
      <dgm:spPr/>
      <dgm:t>
        <a:bodyPr/>
        <a:lstStyle/>
        <a:p>
          <a:endParaRPr lang="en-GB"/>
        </a:p>
      </dgm:t>
    </dgm:pt>
    <dgm:pt modelId="{0B7B8B06-7941-4644-851B-E0DB8AE2CF54}" type="pres">
      <dgm:prSet presAssocID="{AA342001-221E-4D60-A84C-97ACF91E69DD}" presName="child" presStyleLbl="alignAccFollowNode1" presStyleIdx="3" presStyleCnt="6" custScaleY="452207" custLinFactNeighborX="-974" custLinFactNeighborY="30214">
        <dgm:presLayoutVars>
          <dgm:chMax val="0"/>
          <dgm:bulletEnabled val="1"/>
        </dgm:presLayoutVars>
      </dgm:prSet>
      <dgm:spPr/>
      <dgm:t>
        <a:bodyPr/>
        <a:lstStyle/>
        <a:p>
          <a:endParaRPr lang="en-GB"/>
        </a:p>
      </dgm:t>
    </dgm:pt>
    <dgm:pt modelId="{0BBD012D-AE44-4232-A266-ADA92D188358}" type="pres">
      <dgm:prSet presAssocID="{0A4743EB-710B-429D-9B11-6C19B71AE4B0}" presName="hSp" presStyleCnt="0"/>
      <dgm:spPr/>
      <dgm:t>
        <a:bodyPr/>
        <a:lstStyle/>
        <a:p>
          <a:endParaRPr lang="en-GB"/>
        </a:p>
      </dgm:t>
    </dgm:pt>
    <dgm:pt modelId="{092D8D9B-2A07-4966-BAE3-4B48C88BE7CF}" type="pres">
      <dgm:prSet presAssocID="{86D2D42E-6CF3-4A2E-9630-D5CCB0A30136}" presName="vertFlow" presStyleCnt="0"/>
      <dgm:spPr/>
      <dgm:t>
        <a:bodyPr/>
        <a:lstStyle/>
        <a:p>
          <a:endParaRPr lang="en-GB"/>
        </a:p>
      </dgm:t>
    </dgm:pt>
    <dgm:pt modelId="{FCAA2E02-1EB4-4A1A-82A7-FEFC5D6A8325}" type="pres">
      <dgm:prSet presAssocID="{86D2D42E-6CF3-4A2E-9630-D5CCB0A30136}" presName="header" presStyleLbl="node1" presStyleIdx="2" presStyleCnt="3" custLinFactY="-116678" custLinFactNeighborY="-200000"/>
      <dgm:spPr/>
      <dgm:t>
        <a:bodyPr/>
        <a:lstStyle/>
        <a:p>
          <a:endParaRPr lang="en-GB"/>
        </a:p>
      </dgm:t>
    </dgm:pt>
    <dgm:pt modelId="{DE774E49-F5B7-4637-8A4A-53F9EE575B57}" type="pres">
      <dgm:prSet presAssocID="{D7E2F5A9-CC07-4904-A552-A7327B58EA65}" presName="parTrans" presStyleLbl="sibTrans2D1" presStyleIdx="4" presStyleCnt="6"/>
      <dgm:spPr/>
      <dgm:t>
        <a:bodyPr/>
        <a:lstStyle/>
        <a:p>
          <a:endParaRPr lang="en-GB"/>
        </a:p>
      </dgm:t>
    </dgm:pt>
    <dgm:pt modelId="{AC29483D-2A1A-43F4-8B19-1DF2DA214EC9}" type="pres">
      <dgm:prSet presAssocID="{EC13B573-9C27-464A-BF18-B1358FAEA059}" presName="child" presStyleLbl="alignAccFollowNode1" presStyleIdx="4" presStyleCnt="6" custLinFactY="-53051" custLinFactNeighborY="-100000">
        <dgm:presLayoutVars>
          <dgm:chMax val="0"/>
          <dgm:bulletEnabled val="1"/>
        </dgm:presLayoutVars>
      </dgm:prSet>
      <dgm:spPr/>
      <dgm:t>
        <a:bodyPr/>
        <a:lstStyle/>
        <a:p>
          <a:endParaRPr lang="en-GB"/>
        </a:p>
      </dgm:t>
    </dgm:pt>
    <dgm:pt modelId="{11011928-387B-48AD-BB3E-5E2885D7E744}" type="pres">
      <dgm:prSet presAssocID="{7A21F87A-1824-43CA-8B7B-07B4E2EC0AD5}" presName="sibTrans" presStyleLbl="sibTrans2D1" presStyleIdx="5" presStyleCnt="6"/>
      <dgm:spPr/>
      <dgm:t>
        <a:bodyPr/>
        <a:lstStyle/>
        <a:p>
          <a:endParaRPr lang="en-GB"/>
        </a:p>
      </dgm:t>
    </dgm:pt>
    <dgm:pt modelId="{84B46A02-7393-4173-BCFA-2C303523EDA1}" type="pres">
      <dgm:prSet presAssocID="{F64640AB-D9D9-4E63-93F6-459F4E8D3FEA}" presName="child" presStyleLbl="alignAccFollowNode1" presStyleIdx="5" presStyleCnt="6" custScaleY="452206" custLinFactNeighborX="-2587" custLinFactNeighborY="30214">
        <dgm:presLayoutVars>
          <dgm:chMax val="0"/>
          <dgm:bulletEnabled val="1"/>
        </dgm:presLayoutVars>
      </dgm:prSet>
      <dgm:spPr/>
      <dgm:t>
        <a:bodyPr/>
        <a:lstStyle/>
        <a:p>
          <a:endParaRPr lang="en-GB"/>
        </a:p>
      </dgm:t>
    </dgm:pt>
  </dgm:ptLst>
  <dgm:cxnLst>
    <dgm:cxn modelId="{712A15B5-12C9-4591-8528-8F0BDC0FA106}" type="presOf" srcId="{D8FF5909-A65C-4C91-A11A-F559D0266228}" destId="{E4770574-96BA-4D8B-A285-046CA17A99CA}" srcOrd="0" destOrd="0" presId="urn:microsoft.com/office/officeart/2005/8/layout/lProcess1"/>
    <dgm:cxn modelId="{5B163AEF-705E-4F88-8B22-42D4BC61FD08}" type="presOf" srcId="{F64640AB-D9D9-4E63-93F6-459F4E8D3FEA}" destId="{84B46A02-7393-4173-BCFA-2C303523EDA1}" srcOrd="0" destOrd="0" presId="urn:microsoft.com/office/officeart/2005/8/layout/lProcess1"/>
    <dgm:cxn modelId="{B0A1E38E-E5C7-4404-BA09-3A6E2E5295A1}" type="presOf" srcId="{4365D42A-94B6-4208-967F-76E6633DD4CA}" destId="{D2700DBF-C80F-46D7-8B86-C79C885BBFAF}" srcOrd="0" destOrd="0" presId="urn:microsoft.com/office/officeart/2005/8/layout/lProcess1"/>
    <dgm:cxn modelId="{4A10CF77-9C97-4776-BFF0-E5FE423D8AA1}" type="presOf" srcId="{55F0137F-404B-4F84-A359-9746048EC434}" destId="{0BAEAC2F-0EDD-428B-9A47-EF30C2951D3B}" srcOrd="0" destOrd="0" presId="urn:microsoft.com/office/officeart/2005/8/layout/lProcess1"/>
    <dgm:cxn modelId="{4A8FAE09-6535-45E7-926D-CD8851D78C17}" type="presOf" srcId="{0A4743EB-710B-429D-9B11-6C19B71AE4B0}" destId="{A2ABA3AF-FB49-47A0-999F-C7F1DD08A91E}" srcOrd="0" destOrd="0" presId="urn:microsoft.com/office/officeart/2005/8/layout/lProcess1"/>
    <dgm:cxn modelId="{E007FA76-B5B5-4D1F-AC6F-E43DB7AA5648}" srcId="{86D2D42E-6CF3-4A2E-9630-D5CCB0A30136}" destId="{F64640AB-D9D9-4E63-93F6-459F4E8D3FEA}" srcOrd="1" destOrd="0" parTransId="{83883C08-2529-4BEC-BFA9-5AA44F52FFEB}" sibTransId="{C87D1946-E918-4337-A2B6-5CA3AF5A58A9}"/>
    <dgm:cxn modelId="{2AE7E5E9-8BBF-45E8-AC83-9A33BFB9AF02}" type="presOf" srcId="{7A21F87A-1824-43CA-8B7B-07B4E2EC0AD5}" destId="{11011928-387B-48AD-BB3E-5E2885D7E744}" srcOrd="0" destOrd="0" presId="urn:microsoft.com/office/officeart/2005/8/layout/lProcess1"/>
    <dgm:cxn modelId="{131F31DF-5DD5-4CD4-81F4-1731DEBE8977}" type="presOf" srcId="{0704D816-54A3-4ADF-A947-8BADC08263C5}" destId="{0D0FE780-BE81-48A1-94E6-04ADF96288FF}" srcOrd="0" destOrd="0" presId="urn:microsoft.com/office/officeart/2005/8/layout/lProcess1"/>
    <dgm:cxn modelId="{59F5EED2-783A-4607-B8C9-002E3850BA71}" type="presOf" srcId="{EC13B573-9C27-464A-BF18-B1358FAEA059}" destId="{AC29483D-2A1A-43F4-8B19-1DF2DA214EC9}" srcOrd="0" destOrd="0" presId="urn:microsoft.com/office/officeart/2005/8/layout/lProcess1"/>
    <dgm:cxn modelId="{92F37560-95BD-45E6-B6B3-FE4DDC25C19B}" type="presOf" srcId="{86D2D42E-6CF3-4A2E-9630-D5CCB0A30136}" destId="{FCAA2E02-1EB4-4A1A-82A7-FEFC5D6A8325}" srcOrd="0" destOrd="0" presId="urn:microsoft.com/office/officeart/2005/8/layout/lProcess1"/>
    <dgm:cxn modelId="{B98CB75D-2B70-4F02-A62B-5F6865C3DCB6}" type="presOf" srcId="{15B9651B-10C6-4705-88ED-1B9E981A633A}" destId="{B0AC7382-3A81-46C8-AC1B-B8A3DCC02B50}" srcOrd="0" destOrd="0" presId="urn:microsoft.com/office/officeart/2005/8/layout/lProcess1"/>
    <dgm:cxn modelId="{1A5D3597-08ED-4F02-A6F7-FFB7A7EA6AB7}" type="presOf" srcId="{37B31B82-1868-40A3-AD6C-482858491122}" destId="{CF39CAED-C859-4510-81AC-D06A22DCDD99}" srcOrd="0" destOrd="0" presId="urn:microsoft.com/office/officeart/2005/8/layout/lProcess1"/>
    <dgm:cxn modelId="{77823396-527A-4157-9FDB-65BADA537F6F}" type="presOf" srcId="{D7E2F5A9-CC07-4904-A552-A7327B58EA65}" destId="{DE774E49-F5B7-4637-8A4A-53F9EE575B57}" srcOrd="0" destOrd="0" presId="urn:microsoft.com/office/officeart/2005/8/layout/lProcess1"/>
    <dgm:cxn modelId="{0170E960-F32F-4081-B29E-66B54E945909}" srcId="{4365D42A-94B6-4208-967F-76E6633DD4CA}" destId="{0A4743EB-710B-429D-9B11-6C19B71AE4B0}" srcOrd="1" destOrd="0" parTransId="{AACD8239-DCF1-42F7-B4B0-D7C2CFF4DFC3}" sibTransId="{65B4DE60-E13B-477C-97AC-907203C68B46}"/>
    <dgm:cxn modelId="{3BC4B352-ED8B-4584-9F00-2B4219FB6E04}" srcId="{0A4743EB-710B-429D-9B11-6C19B71AE4B0}" destId="{37B31B82-1868-40A3-AD6C-482858491122}" srcOrd="0" destOrd="0" parTransId="{020BEE5D-9D28-4CA4-86EA-F9D67DAA3BA0}" sibTransId="{0704D816-54A3-4ADF-A947-8BADC08263C5}"/>
    <dgm:cxn modelId="{DB51FD29-98DB-40CE-9F5B-6FC7DDF0E926}" type="presOf" srcId="{020BEE5D-9D28-4CA4-86EA-F9D67DAA3BA0}" destId="{11045F7E-60ED-427B-A0BB-AED0DE5137BE}" srcOrd="0" destOrd="0" presId="urn:microsoft.com/office/officeart/2005/8/layout/lProcess1"/>
    <dgm:cxn modelId="{D0C8D30D-816E-4151-BB0A-473A82AFB8DB}" type="presOf" srcId="{7429564C-B4FF-4700-B0C1-AC8EA888F601}" destId="{33E073D4-07CB-4AAE-8B92-BE2079FF75FD}" srcOrd="0" destOrd="0" presId="urn:microsoft.com/office/officeart/2005/8/layout/lProcess1"/>
    <dgm:cxn modelId="{F2F9A268-1B9B-45E6-8B39-41E515CDBFD7}" type="presOf" srcId="{AA342001-221E-4D60-A84C-97ACF91E69DD}" destId="{0B7B8B06-7941-4644-851B-E0DB8AE2CF54}" srcOrd="0" destOrd="0" presId="urn:microsoft.com/office/officeart/2005/8/layout/lProcess1"/>
    <dgm:cxn modelId="{C99C0F5C-AD6F-4BAC-9105-89FA8B0CBB5E}" srcId="{4365D42A-94B6-4208-967F-76E6633DD4CA}" destId="{86D2D42E-6CF3-4A2E-9630-D5CCB0A30136}" srcOrd="2" destOrd="0" parTransId="{D15D5EE1-C2F4-4899-A0C5-DADFE3D8CB23}" sibTransId="{81CDB2B1-4D4A-4C41-A350-78EF4A771CAE}"/>
    <dgm:cxn modelId="{FD0319EA-51A3-4026-A4E4-F302AF77D57F}" srcId="{7429564C-B4FF-4700-B0C1-AC8EA888F601}" destId="{9B8600D0-8B4C-4346-AEE5-060C137DD484}" srcOrd="1" destOrd="0" parTransId="{942A171B-0C6B-485A-9AFF-E6F2638168CF}" sibTransId="{D796FBDF-8B7E-419D-A57F-01FA5A19E552}"/>
    <dgm:cxn modelId="{675103B3-300F-4EF4-9EDE-D66C1B94A598}" srcId="{7429564C-B4FF-4700-B0C1-AC8EA888F601}" destId="{55F0137F-404B-4F84-A359-9746048EC434}" srcOrd="0" destOrd="0" parTransId="{D8FF5909-A65C-4C91-A11A-F559D0266228}" sibTransId="{15B9651B-10C6-4705-88ED-1B9E981A633A}"/>
    <dgm:cxn modelId="{54FA759C-172A-4CEE-87E4-FED2EC80E784}" srcId="{86D2D42E-6CF3-4A2E-9630-D5CCB0A30136}" destId="{EC13B573-9C27-464A-BF18-B1358FAEA059}" srcOrd="0" destOrd="0" parTransId="{D7E2F5A9-CC07-4904-A552-A7327B58EA65}" sibTransId="{7A21F87A-1824-43CA-8B7B-07B4E2EC0AD5}"/>
    <dgm:cxn modelId="{F65D7DBB-23CE-41F2-A2C9-8FFE1160DE12}" srcId="{0A4743EB-710B-429D-9B11-6C19B71AE4B0}" destId="{AA342001-221E-4D60-A84C-97ACF91E69DD}" srcOrd="1" destOrd="0" parTransId="{6211E988-2672-4E7E-8064-F8E788DB51B8}" sibTransId="{F416F74C-8811-407C-95BF-C1EBF2193A0E}"/>
    <dgm:cxn modelId="{8BB775C5-F143-4862-96E6-BEA92359EDCF}" srcId="{4365D42A-94B6-4208-967F-76E6633DD4CA}" destId="{7429564C-B4FF-4700-B0C1-AC8EA888F601}" srcOrd="0" destOrd="0" parTransId="{1A9EAA85-0992-4708-92A8-F00339FA1062}" sibTransId="{1F71A705-64F5-45B9-904B-48B250D3A45D}"/>
    <dgm:cxn modelId="{0F7D7664-FFEC-4D81-BE49-E9392764E79F}" type="presOf" srcId="{9B8600D0-8B4C-4346-AEE5-060C137DD484}" destId="{C1B2358E-EBA6-48F4-8013-4641C71BD83E}" srcOrd="0" destOrd="0" presId="urn:microsoft.com/office/officeart/2005/8/layout/lProcess1"/>
    <dgm:cxn modelId="{7C7289F8-E08F-4A1F-9420-392C83F25E00}" type="presParOf" srcId="{D2700DBF-C80F-46D7-8B86-C79C885BBFAF}" destId="{4FDEEEC3-31AB-4ECD-BDF8-6FCD1999C4A3}" srcOrd="0" destOrd="0" presId="urn:microsoft.com/office/officeart/2005/8/layout/lProcess1"/>
    <dgm:cxn modelId="{3EAD963D-BC16-4DC2-9880-6A7E32F701DB}" type="presParOf" srcId="{4FDEEEC3-31AB-4ECD-BDF8-6FCD1999C4A3}" destId="{33E073D4-07CB-4AAE-8B92-BE2079FF75FD}" srcOrd="0" destOrd="0" presId="urn:microsoft.com/office/officeart/2005/8/layout/lProcess1"/>
    <dgm:cxn modelId="{99D0BBDC-A6D8-4880-9261-B34ECC4B7A72}" type="presParOf" srcId="{4FDEEEC3-31AB-4ECD-BDF8-6FCD1999C4A3}" destId="{E4770574-96BA-4D8B-A285-046CA17A99CA}" srcOrd="1" destOrd="0" presId="urn:microsoft.com/office/officeart/2005/8/layout/lProcess1"/>
    <dgm:cxn modelId="{9A1494A2-D3F8-42D8-97AF-562C34C432F6}" type="presParOf" srcId="{4FDEEEC3-31AB-4ECD-BDF8-6FCD1999C4A3}" destId="{0BAEAC2F-0EDD-428B-9A47-EF30C2951D3B}" srcOrd="2" destOrd="0" presId="urn:microsoft.com/office/officeart/2005/8/layout/lProcess1"/>
    <dgm:cxn modelId="{F6984A93-0F2F-49AB-B444-E2AABD2231CC}" type="presParOf" srcId="{4FDEEEC3-31AB-4ECD-BDF8-6FCD1999C4A3}" destId="{B0AC7382-3A81-46C8-AC1B-B8A3DCC02B50}" srcOrd="3" destOrd="0" presId="urn:microsoft.com/office/officeart/2005/8/layout/lProcess1"/>
    <dgm:cxn modelId="{76B06E6C-4F71-4BBC-9C15-B23CD88934E5}" type="presParOf" srcId="{4FDEEEC3-31AB-4ECD-BDF8-6FCD1999C4A3}" destId="{C1B2358E-EBA6-48F4-8013-4641C71BD83E}" srcOrd="4" destOrd="0" presId="urn:microsoft.com/office/officeart/2005/8/layout/lProcess1"/>
    <dgm:cxn modelId="{C44DD277-0027-42C7-B6A3-4656433491E2}" type="presParOf" srcId="{D2700DBF-C80F-46D7-8B86-C79C885BBFAF}" destId="{94944AC3-DDE5-47B5-9F5F-87EECDAA1F25}" srcOrd="1" destOrd="0" presId="urn:microsoft.com/office/officeart/2005/8/layout/lProcess1"/>
    <dgm:cxn modelId="{AAAEF72C-524F-46A4-B521-555DCBDD53E4}" type="presParOf" srcId="{D2700DBF-C80F-46D7-8B86-C79C885BBFAF}" destId="{C1B1B523-3471-4CCE-A3C1-0066F754B7CE}" srcOrd="2" destOrd="0" presId="urn:microsoft.com/office/officeart/2005/8/layout/lProcess1"/>
    <dgm:cxn modelId="{543A6A53-E500-4392-9962-07C5FFA18765}" type="presParOf" srcId="{C1B1B523-3471-4CCE-A3C1-0066F754B7CE}" destId="{A2ABA3AF-FB49-47A0-999F-C7F1DD08A91E}" srcOrd="0" destOrd="0" presId="urn:microsoft.com/office/officeart/2005/8/layout/lProcess1"/>
    <dgm:cxn modelId="{A1617131-DDB6-4E8A-A0D5-7012369BD8FC}" type="presParOf" srcId="{C1B1B523-3471-4CCE-A3C1-0066F754B7CE}" destId="{11045F7E-60ED-427B-A0BB-AED0DE5137BE}" srcOrd="1" destOrd="0" presId="urn:microsoft.com/office/officeart/2005/8/layout/lProcess1"/>
    <dgm:cxn modelId="{161BBC69-8FBE-4087-93F1-2CD16FC018F5}" type="presParOf" srcId="{C1B1B523-3471-4CCE-A3C1-0066F754B7CE}" destId="{CF39CAED-C859-4510-81AC-D06A22DCDD99}" srcOrd="2" destOrd="0" presId="urn:microsoft.com/office/officeart/2005/8/layout/lProcess1"/>
    <dgm:cxn modelId="{3B98479B-EACA-4C0B-AFAC-A63DE1BC4689}" type="presParOf" srcId="{C1B1B523-3471-4CCE-A3C1-0066F754B7CE}" destId="{0D0FE780-BE81-48A1-94E6-04ADF96288FF}" srcOrd="3" destOrd="0" presId="urn:microsoft.com/office/officeart/2005/8/layout/lProcess1"/>
    <dgm:cxn modelId="{857C1376-5DFD-4BB8-9735-04FF4C52937E}" type="presParOf" srcId="{C1B1B523-3471-4CCE-A3C1-0066F754B7CE}" destId="{0B7B8B06-7941-4644-851B-E0DB8AE2CF54}" srcOrd="4" destOrd="0" presId="urn:microsoft.com/office/officeart/2005/8/layout/lProcess1"/>
    <dgm:cxn modelId="{B5DEDE69-A508-4327-8DBD-249FDA45226C}" type="presParOf" srcId="{D2700DBF-C80F-46D7-8B86-C79C885BBFAF}" destId="{0BBD012D-AE44-4232-A266-ADA92D188358}" srcOrd="3" destOrd="0" presId="urn:microsoft.com/office/officeart/2005/8/layout/lProcess1"/>
    <dgm:cxn modelId="{4B70E951-DEF7-4C03-8026-5428AB7F79A7}" type="presParOf" srcId="{D2700DBF-C80F-46D7-8B86-C79C885BBFAF}" destId="{092D8D9B-2A07-4966-BAE3-4B48C88BE7CF}" srcOrd="4" destOrd="0" presId="urn:microsoft.com/office/officeart/2005/8/layout/lProcess1"/>
    <dgm:cxn modelId="{48AA6003-C3DA-4097-A152-4C994BD5C770}" type="presParOf" srcId="{092D8D9B-2A07-4966-BAE3-4B48C88BE7CF}" destId="{FCAA2E02-1EB4-4A1A-82A7-FEFC5D6A8325}" srcOrd="0" destOrd="0" presId="urn:microsoft.com/office/officeart/2005/8/layout/lProcess1"/>
    <dgm:cxn modelId="{B528241A-F1FF-4C33-9402-F811EAF3AE57}" type="presParOf" srcId="{092D8D9B-2A07-4966-BAE3-4B48C88BE7CF}" destId="{DE774E49-F5B7-4637-8A4A-53F9EE575B57}" srcOrd="1" destOrd="0" presId="urn:microsoft.com/office/officeart/2005/8/layout/lProcess1"/>
    <dgm:cxn modelId="{A8351A85-E611-42C7-AB61-83751336F78F}" type="presParOf" srcId="{092D8D9B-2A07-4966-BAE3-4B48C88BE7CF}" destId="{AC29483D-2A1A-43F4-8B19-1DF2DA214EC9}" srcOrd="2" destOrd="0" presId="urn:microsoft.com/office/officeart/2005/8/layout/lProcess1"/>
    <dgm:cxn modelId="{F3DE766E-BAE5-4F40-82E2-7FCEBC01F240}" type="presParOf" srcId="{092D8D9B-2A07-4966-BAE3-4B48C88BE7CF}" destId="{11011928-387B-48AD-BB3E-5E2885D7E744}" srcOrd="3" destOrd="0" presId="urn:microsoft.com/office/officeart/2005/8/layout/lProcess1"/>
    <dgm:cxn modelId="{62D6B6A1-49A8-4716-8970-7779269EB357}" type="presParOf" srcId="{092D8D9B-2A07-4966-BAE3-4B48C88BE7CF}" destId="{84B46A02-7393-4173-BCFA-2C303523EDA1}" srcOrd="4" destOrd="0" presId="urn:microsoft.com/office/officeart/2005/8/layout/lProcess1"/>
  </dgm:cxnLst>
  <dgm:bg>
    <a:noFill/>
  </dgm:bg>
  <dgm:whole/>
</dgm:dataModel>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854450" y="0"/>
            <a:ext cx="2949575"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ea typeface="ＭＳ Ｐゴシック" pitchFamily="34" charset="-128"/>
                <a:cs typeface="+mn-cs"/>
              </a:defRPr>
            </a:lvl1pPr>
          </a:lstStyle>
          <a:p>
            <a:pPr>
              <a:defRPr/>
            </a:pPr>
            <a:fld id="{79462D4E-9B8F-4D5D-9B81-77BA2EAEA9B4}" type="datetimeFigureOut">
              <a:rPr lang="en-US"/>
              <a:pPr>
                <a:defRPr/>
              </a:pPr>
              <a:t>10/14/2011</a:t>
            </a:fld>
            <a:endParaRPr lang="en-US"/>
          </a:p>
        </p:txBody>
      </p:sp>
      <p:sp>
        <p:nvSpPr>
          <p:cNvPr id="4" name="Footer Placeholder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854450" y="9440863"/>
            <a:ext cx="2949575"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ea typeface="ＭＳ Ｐゴシック" pitchFamily="34" charset="-128"/>
                <a:cs typeface="+mn-cs"/>
              </a:defRPr>
            </a:lvl1pPr>
          </a:lstStyle>
          <a:p>
            <a:pPr>
              <a:defRPr/>
            </a:pPr>
            <a:fld id="{7C4CD507-293B-478C-9075-AB5D764B763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854450" y="0"/>
            <a:ext cx="2949575"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ea typeface="ＭＳ Ｐゴシック" pitchFamily="34" charset="-128"/>
                <a:cs typeface="+mn-cs"/>
              </a:defRPr>
            </a:lvl1pPr>
          </a:lstStyle>
          <a:p>
            <a:pPr>
              <a:defRPr/>
            </a:pPr>
            <a:fld id="{1EC1E762-231C-4DCD-AEE1-F6EE21EB3924}" type="datetimeFigureOut">
              <a:rPr lang="en-US"/>
              <a:pPr>
                <a:defRPr/>
              </a:pPr>
              <a:t>10/14/2011</a:t>
            </a:fld>
            <a:endParaRPr lang="en-US"/>
          </a:p>
        </p:txBody>
      </p:sp>
      <p:sp>
        <p:nvSpPr>
          <p:cNvPr id="4" name="Slide Image Placeholder 3"/>
          <p:cNvSpPr>
            <a:spLocks noGrp="1" noRot="1" noChangeAspect="1"/>
          </p:cNvSpPr>
          <p:nvPr>
            <p:ph type="sldImg" idx="2"/>
          </p:nvPr>
        </p:nvSpPr>
        <p:spPr>
          <a:xfrm>
            <a:off x="771525" y="746125"/>
            <a:ext cx="5264150" cy="3725863"/>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1038" y="4721225"/>
            <a:ext cx="5443537" cy="4471988"/>
          </a:xfrm>
          <a:prstGeom prst="rect">
            <a:avLst/>
          </a:prstGeom>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US" noProof="0" smtClean="0"/>
          </a:p>
        </p:txBody>
      </p:sp>
      <p:sp>
        <p:nvSpPr>
          <p:cNvPr id="6" name="Footer Placeholder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854450" y="9440863"/>
            <a:ext cx="2949575"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ea typeface="ＭＳ Ｐゴシック" pitchFamily="34" charset="-128"/>
                <a:cs typeface="+mn-cs"/>
              </a:defRPr>
            </a:lvl1pPr>
          </a:lstStyle>
          <a:p>
            <a:pPr>
              <a:defRPr/>
            </a:pPr>
            <a:fld id="{086BD216-03AC-4A69-8453-6CFA844914E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a:cs typeface="ＭＳ Ｐゴシック"/>
            </a:endParaRPr>
          </a:p>
        </p:txBody>
      </p:sp>
      <p:sp>
        <p:nvSpPr>
          <p:cNvPr id="21507" name="Slide Number Placeholder 3"/>
          <p:cNvSpPr txBox="1">
            <a:spLocks noGrp="1"/>
          </p:cNvSpPr>
          <p:nvPr/>
        </p:nvSpPr>
        <p:spPr bwMode="auto">
          <a:xfrm>
            <a:off x="3854450" y="9440863"/>
            <a:ext cx="2949575" cy="496887"/>
          </a:xfrm>
          <a:prstGeom prst="rect">
            <a:avLst/>
          </a:prstGeom>
          <a:noFill/>
          <a:ln w="9525">
            <a:noFill/>
            <a:miter lim="800000"/>
            <a:headEnd/>
            <a:tailEnd/>
          </a:ln>
        </p:spPr>
        <p:txBody>
          <a:bodyPr anchor="b"/>
          <a:lstStyle/>
          <a:p>
            <a:pPr algn="r"/>
            <a:fld id="{443CAE8C-AAF6-45A2-94CB-6D31FFABC11D}" type="slidenum">
              <a:rPr lang="en-US" sz="1200"/>
              <a:pPr algn="r"/>
              <a:t>2</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17" descr="Leadership_Landscape_contrast"/>
          <p:cNvPicPr>
            <a:picLocks noChangeAspect="1" noChangeArrowheads="1"/>
          </p:cNvPicPr>
          <p:nvPr userDrawn="1"/>
        </p:nvPicPr>
        <p:blipFill>
          <a:blip r:embed="rId2"/>
          <a:srcRect/>
          <a:stretch>
            <a:fillRect/>
          </a:stretch>
        </p:blipFill>
        <p:spPr bwMode="auto">
          <a:xfrm>
            <a:off x="180975" y="176213"/>
            <a:ext cx="10331450" cy="5708650"/>
          </a:xfrm>
          <a:prstGeom prst="rect">
            <a:avLst/>
          </a:prstGeom>
          <a:noFill/>
          <a:ln w="9525">
            <a:noFill/>
            <a:miter lim="800000"/>
            <a:headEnd/>
            <a:tailEnd/>
          </a:ln>
        </p:spPr>
      </p:pic>
      <p:pic>
        <p:nvPicPr>
          <p:cNvPr id="5" name="Picture 2" descr="Academy Logo copy.png"/>
          <p:cNvPicPr>
            <a:picLocks noChangeAspect="1"/>
          </p:cNvPicPr>
          <p:nvPr userDrawn="1"/>
        </p:nvPicPr>
        <p:blipFill>
          <a:blip r:embed="rId3"/>
          <a:srcRect/>
          <a:stretch>
            <a:fillRect/>
          </a:stretch>
        </p:blipFill>
        <p:spPr bwMode="auto">
          <a:xfrm>
            <a:off x="409575" y="6526213"/>
            <a:ext cx="2222500" cy="782637"/>
          </a:xfrm>
          <a:prstGeom prst="rect">
            <a:avLst/>
          </a:prstGeom>
          <a:noFill/>
          <a:ln w="9525">
            <a:noFill/>
            <a:miter lim="800000"/>
            <a:headEnd/>
            <a:tailEnd/>
          </a:ln>
        </p:spPr>
      </p:pic>
      <p:sp>
        <p:nvSpPr>
          <p:cNvPr id="33807" name="Rectangle 15"/>
          <p:cNvSpPr>
            <a:spLocks noGrp="1" noChangeArrowheads="1"/>
          </p:cNvSpPr>
          <p:nvPr>
            <p:ph type="ctrTitle"/>
          </p:nvPr>
        </p:nvSpPr>
        <p:spPr>
          <a:xfrm>
            <a:off x="466725" y="3563938"/>
            <a:ext cx="6396038" cy="1728787"/>
          </a:xfrm>
        </p:spPr>
        <p:txBody>
          <a:bodyPr anchor="b"/>
          <a:lstStyle>
            <a:lvl1pPr>
              <a:lnSpc>
                <a:spcPct val="95000"/>
              </a:lnSpc>
              <a:defRPr sz="3600" b="0" smtClean="0">
                <a:solidFill>
                  <a:schemeClr val="accent2"/>
                </a:solidFill>
                <a:ea typeface="ＭＳ Ｐゴシック" pitchFamily="34" charset="-128"/>
              </a:defRPr>
            </a:lvl1pPr>
          </a:lstStyle>
          <a:p>
            <a:r>
              <a:rPr lang="en-GB" smtClean="0"/>
              <a:t>Click to edit Master title style</a:t>
            </a:r>
          </a:p>
        </p:txBody>
      </p:sp>
      <p:sp>
        <p:nvSpPr>
          <p:cNvPr id="33795" name="Rectangle 3"/>
          <p:cNvSpPr>
            <a:spLocks noGrp="1" noChangeArrowheads="1"/>
          </p:cNvSpPr>
          <p:nvPr>
            <p:ph type="subTitle" idx="1"/>
          </p:nvPr>
        </p:nvSpPr>
        <p:spPr>
          <a:xfrm>
            <a:off x="466725" y="5292725"/>
            <a:ext cx="6408738" cy="1152525"/>
          </a:xfrm>
        </p:spPr>
        <p:txBody>
          <a:bodyPr/>
          <a:lstStyle>
            <a:lvl1pPr marL="0" indent="0">
              <a:buFont typeface="Wingdings" pitchFamily="2" charset="2"/>
              <a:buNone/>
              <a:defRPr sz="2400" b="1" smtClean="0">
                <a:solidFill>
                  <a:schemeClr val="accent1"/>
                </a:solidFill>
                <a:ea typeface="ＭＳ Ｐゴシック" pitchFamily="34" charset="-128"/>
              </a:defRPr>
            </a:lvl1pPr>
          </a:lstStyle>
          <a:p>
            <a:r>
              <a:rPr lang="en-GB"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4568" y="5505102"/>
            <a:ext cx="6413818" cy="413101"/>
          </a:xfrm>
          <a:prstGeom prst="rect">
            <a:avLst/>
          </a:prstGeo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2094568" y="1620391"/>
            <a:ext cx="6413818" cy="359137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094568" y="5918204"/>
            <a:ext cx="6413818" cy="59873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18"/>
          <p:cNvSpPr>
            <a:spLocks noGrp="1" noChangeArrowheads="1"/>
          </p:cNvSpPr>
          <p:nvPr>
            <p:ph type="sldNum" sz="quarter" idx="10"/>
          </p:nvPr>
        </p:nvSpPr>
        <p:spPr/>
        <p:txBody>
          <a:bodyPr/>
          <a:lstStyle>
            <a:lvl1pPr>
              <a:defRPr/>
            </a:lvl1pPr>
          </a:lstStyle>
          <a:p>
            <a:pPr>
              <a:defRPr/>
            </a:pPr>
            <a:fld id="{F04ED319-766A-4596-B2A4-32350DCAD725}"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18"/>
          <p:cNvSpPr>
            <a:spLocks noGrp="1" noChangeArrowheads="1"/>
          </p:cNvSpPr>
          <p:nvPr>
            <p:ph type="sldNum" sz="quarter" idx="10"/>
          </p:nvPr>
        </p:nvSpPr>
        <p:spPr/>
        <p:txBody>
          <a:bodyPr/>
          <a:lstStyle>
            <a:lvl1pPr>
              <a:defRPr/>
            </a:lvl1pPr>
          </a:lstStyle>
          <a:p>
            <a:pPr>
              <a:defRPr/>
            </a:pPr>
            <a:fld id="{E36813C8-6058-4EA1-B65F-E4E261EBF744}"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03969" y="1476375"/>
            <a:ext cx="426093" cy="5112568"/>
          </a:xfrm>
          <a:prstGeom prst="rect">
            <a:avLst/>
          </a:prstGeo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623611" y="1476375"/>
            <a:ext cx="6870814" cy="5112568"/>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18"/>
          <p:cNvSpPr>
            <a:spLocks noGrp="1" noChangeArrowheads="1"/>
          </p:cNvSpPr>
          <p:nvPr>
            <p:ph type="sldNum" sz="quarter" idx="10"/>
          </p:nvPr>
        </p:nvSpPr>
        <p:spPr/>
        <p:txBody>
          <a:bodyPr/>
          <a:lstStyle>
            <a:lvl1pPr>
              <a:defRPr/>
            </a:lvl1pPr>
          </a:lstStyle>
          <a:p>
            <a:pPr>
              <a:defRPr/>
            </a:pPr>
            <a:fld id="{EA29C2D9-5CF7-4350-A4B9-C0D026BF5544}"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447775" y="1763713"/>
            <a:ext cx="9539501" cy="4753222"/>
          </a:xfrm>
        </p:spPr>
        <p:txBody>
          <a:bodyPr/>
          <a:lstStyle/>
          <a:p>
            <a:pPr lvl="0"/>
            <a:endParaRPr lang="en-US" noProof="0" smtClean="0"/>
          </a:p>
        </p:txBody>
      </p:sp>
      <p:sp>
        <p:nvSpPr>
          <p:cNvPr id="4" name="Rectangle 18"/>
          <p:cNvSpPr>
            <a:spLocks noGrp="1" noChangeArrowheads="1"/>
          </p:cNvSpPr>
          <p:nvPr>
            <p:ph type="sldNum" sz="quarter" idx="10"/>
          </p:nvPr>
        </p:nvSpPr>
        <p:spPr/>
        <p:txBody>
          <a:bodyPr/>
          <a:lstStyle>
            <a:lvl1pPr>
              <a:defRPr/>
            </a:lvl1pPr>
          </a:lstStyle>
          <a:p>
            <a:pPr>
              <a:defRPr/>
            </a:pPr>
            <a:fld id="{EA33E50D-D2D8-4673-B554-6BE8CAAFF44F}"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76238" y="200025"/>
            <a:ext cx="9072562" cy="668338"/>
          </a:xfrm>
        </p:spPr>
        <p:txBody>
          <a:bodyPr/>
          <a:lstStyle/>
          <a:p>
            <a:r>
              <a:rPr lang="en-US" smtClean="0"/>
              <a:t>Click to edit Master title style</a:t>
            </a:r>
            <a:endParaRPr lang="en-GB"/>
          </a:p>
        </p:txBody>
      </p:sp>
      <p:sp>
        <p:nvSpPr>
          <p:cNvPr id="3" name="Content Placeholder 2"/>
          <p:cNvSpPr>
            <a:spLocks noGrp="1"/>
          </p:cNvSpPr>
          <p:nvPr>
            <p:ph idx="1"/>
          </p:nvPr>
        </p:nvSpPr>
        <p:spPr>
          <a:xfrm>
            <a:off x="344488" y="1404938"/>
            <a:ext cx="9258300" cy="5400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8"/>
          <p:cNvSpPr>
            <a:spLocks noGrp="1" noChangeArrowheads="1"/>
          </p:cNvSpPr>
          <p:nvPr>
            <p:ph type="sldNum" sz="quarter" idx="10"/>
          </p:nvPr>
        </p:nvSpPr>
        <p:spPr/>
        <p:txBody>
          <a:bodyPr/>
          <a:lstStyle>
            <a:lvl1pPr>
              <a:defRPr/>
            </a:lvl1pPr>
          </a:lstStyle>
          <a:p>
            <a:pPr>
              <a:defRPr/>
            </a:pPr>
            <a:fld id="{A0779A64-15FC-41FE-BED7-0404D71D6286}"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1_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76238" y="200025"/>
            <a:ext cx="9072562" cy="668338"/>
          </a:xfrm>
        </p:spPr>
        <p:txBody>
          <a:bodyPr/>
          <a:lstStyle/>
          <a:p>
            <a:r>
              <a:rPr lang="en-US"/>
              <a:t>Click to edit Master title style</a:t>
            </a:r>
          </a:p>
        </p:txBody>
      </p:sp>
      <p:sp>
        <p:nvSpPr>
          <p:cNvPr id="3" name="Table Placeholder 2"/>
          <p:cNvSpPr>
            <a:spLocks noGrp="1"/>
          </p:cNvSpPr>
          <p:nvPr>
            <p:ph type="tbl" idx="1"/>
          </p:nvPr>
        </p:nvSpPr>
        <p:spPr>
          <a:xfrm>
            <a:off x="344488" y="1404938"/>
            <a:ext cx="9258300" cy="5400675"/>
          </a:xfrm>
        </p:spPr>
        <p:txBody>
          <a:bodyPr/>
          <a:lstStyle/>
          <a:p>
            <a:pPr lvl="0"/>
            <a:endParaRPr lang="en-US" noProof="0"/>
          </a:p>
        </p:txBody>
      </p:sp>
      <p:sp>
        <p:nvSpPr>
          <p:cNvPr id="4" name="Rectangle 18"/>
          <p:cNvSpPr>
            <a:spLocks noGrp="1" noChangeArrowheads="1"/>
          </p:cNvSpPr>
          <p:nvPr>
            <p:ph type="sldNum" sz="quarter" idx="10"/>
          </p:nvPr>
        </p:nvSpPr>
        <p:spPr/>
        <p:txBody>
          <a:bodyPr/>
          <a:lstStyle>
            <a:lvl1pPr>
              <a:defRPr/>
            </a:lvl1pPr>
          </a:lstStyle>
          <a:p>
            <a:pPr>
              <a:defRPr/>
            </a:pPr>
            <a:fld id="{7C24F54A-E651-4E73-84AE-89D169E722FD}"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333" y="2999535"/>
            <a:ext cx="9085978" cy="320768"/>
          </a:xfrm>
          <a:prstGeom prst="rect">
            <a:avLst/>
          </a:prstGeom>
        </p:spPr>
        <p:txBody>
          <a:bodyPr/>
          <a:lstStyle/>
          <a:p>
            <a:r>
              <a:rPr lang="en-GB" dirty="0" smtClean="0"/>
              <a:t>Click to edit Master title style</a:t>
            </a:r>
            <a:endParaRPr lang="en-US" dirty="0"/>
          </a:p>
        </p:txBody>
      </p:sp>
      <p:sp>
        <p:nvSpPr>
          <p:cNvPr id="3" name="Subtitle 2"/>
          <p:cNvSpPr>
            <a:spLocks noGrp="1"/>
          </p:cNvSpPr>
          <p:nvPr>
            <p:ph type="subTitle" idx="1"/>
          </p:nvPr>
        </p:nvSpPr>
        <p:spPr>
          <a:xfrm>
            <a:off x="1602662" y="4068664"/>
            <a:ext cx="7483316" cy="214799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dirty="0" smtClean="0"/>
              <a:t>Click to edit Master subtitle style</a:t>
            </a:r>
            <a:endParaRPr lang="en-US" dirty="0"/>
          </a:p>
        </p:txBody>
      </p:sp>
      <p:sp>
        <p:nvSpPr>
          <p:cNvPr id="4" name="Rectangle 18"/>
          <p:cNvSpPr>
            <a:spLocks noGrp="1" noChangeArrowheads="1"/>
          </p:cNvSpPr>
          <p:nvPr>
            <p:ph type="sldNum" sz="quarter" idx="10"/>
          </p:nvPr>
        </p:nvSpPr>
        <p:spPr/>
        <p:txBody>
          <a:bodyPr/>
          <a:lstStyle>
            <a:lvl1pPr>
              <a:defRPr/>
            </a:lvl1pPr>
          </a:lstStyle>
          <a:p>
            <a:pPr>
              <a:defRPr/>
            </a:pPr>
            <a:fld id="{989DF091-5C03-4D58-A9A7-5E5034A976B5}"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18"/>
          <p:cNvSpPr>
            <a:spLocks noGrp="1" noChangeArrowheads="1"/>
          </p:cNvSpPr>
          <p:nvPr>
            <p:ph type="sldNum" sz="quarter" idx="10"/>
          </p:nvPr>
        </p:nvSpPr>
        <p:spPr/>
        <p:txBody>
          <a:bodyPr/>
          <a:lstStyle>
            <a:lvl1pPr>
              <a:defRPr/>
            </a:lvl1pPr>
          </a:lstStyle>
          <a:p>
            <a:pPr>
              <a:defRPr/>
            </a:pPr>
            <a:fld id="{7522C5AE-E961-494D-AE86-5F748CD5FC5D}"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175" y="4859341"/>
            <a:ext cx="9085978" cy="1336431"/>
          </a:xfrm>
          <a:prstGeom prst="rect">
            <a:avLst/>
          </a:prstGeo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844175" y="3205166"/>
            <a:ext cx="908597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18"/>
          <p:cNvSpPr>
            <a:spLocks noGrp="1" noChangeArrowheads="1"/>
          </p:cNvSpPr>
          <p:nvPr>
            <p:ph type="sldNum" sz="quarter" idx="10"/>
          </p:nvPr>
        </p:nvSpPr>
        <p:spPr/>
        <p:txBody>
          <a:bodyPr/>
          <a:lstStyle>
            <a:lvl1pPr>
              <a:defRPr/>
            </a:lvl1pPr>
          </a:lstStyle>
          <a:p>
            <a:pPr>
              <a:defRPr/>
            </a:pPr>
            <a:fld id="{5D462D93-55AC-4EF4-992A-12FEDD7ECDD1}"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3612" y="1763713"/>
            <a:ext cx="4604873" cy="468121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5380817" y="1763713"/>
            <a:ext cx="4606459" cy="468121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18"/>
          <p:cNvSpPr>
            <a:spLocks noGrp="1" noChangeArrowheads="1"/>
          </p:cNvSpPr>
          <p:nvPr>
            <p:ph type="sldNum" sz="quarter" idx="10"/>
          </p:nvPr>
        </p:nvSpPr>
        <p:spPr/>
        <p:txBody>
          <a:bodyPr/>
          <a:lstStyle>
            <a:lvl1pPr>
              <a:defRPr/>
            </a:lvl1pPr>
          </a:lstStyle>
          <a:p>
            <a:pPr>
              <a:defRPr/>
            </a:pPr>
            <a:fld id="{BE213C2E-2DDB-4308-BC5C-C894759E65B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4751" y="773067"/>
            <a:ext cx="9619139" cy="320768"/>
          </a:xfrm>
          <a:prstGeom prst="rect">
            <a:avLst/>
          </a:prstGeo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534751" y="1692275"/>
            <a:ext cx="4722296"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534751" y="2397125"/>
            <a:ext cx="4722296" cy="411981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5430006" y="1692275"/>
            <a:ext cx="472388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5430006" y="2397125"/>
            <a:ext cx="4723883" cy="411981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18"/>
          <p:cNvSpPr>
            <a:spLocks noGrp="1" noChangeArrowheads="1"/>
          </p:cNvSpPr>
          <p:nvPr>
            <p:ph type="sldNum" sz="quarter" idx="10"/>
          </p:nvPr>
        </p:nvSpPr>
        <p:spPr/>
        <p:txBody>
          <a:bodyPr/>
          <a:lstStyle>
            <a:lvl1pPr>
              <a:defRPr/>
            </a:lvl1pPr>
          </a:lstStyle>
          <a:p>
            <a:pPr>
              <a:defRPr/>
            </a:pPr>
            <a:fld id="{D386187A-844A-44E6-90E6-B05E256E8815}"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Rectangle 18"/>
          <p:cNvSpPr>
            <a:spLocks noGrp="1" noChangeArrowheads="1"/>
          </p:cNvSpPr>
          <p:nvPr>
            <p:ph type="sldNum" sz="quarter" idx="10"/>
          </p:nvPr>
        </p:nvSpPr>
        <p:spPr/>
        <p:txBody>
          <a:bodyPr/>
          <a:lstStyle>
            <a:lvl1pPr>
              <a:defRPr/>
            </a:lvl1pPr>
          </a:lstStyle>
          <a:p>
            <a:pPr>
              <a:defRPr/>
            </a:pPr>
            <a:fld id="{8A847B68-4441-4951-80E4-8229D5C40CB3}"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8"/>
          <p:cNvSpPr>
            <a:spLocks noGrp="1" noChangeArrowheads="1"/>
          </p:cNvSpPr>
          <p:nvPr>
            <p:ph type="sldNum" sz="quarter" idx="10"/>
          </p:nvPr>
        </p:nvSpPr>
        <p:spPr/>
        <p:txBody>
          <a:bodyPr/>
          <a:lstStyle>
            <a:lvl1pPr>
              <a:defRPr/>
            </a:lvl1pPr>
          </a:lstStyle>
          <a:p>
            <a:pPr>
              <a:defRPr/>
            </a:pPr>
            <a:fld id="{BD5E0B4C-5418-4F63-B417-C044762458A6}"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179613" y="1764407"/>
            <a:ext cx="5974276" cy="47525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534751" y="1764407"/>
            <a:ext cx="3516333" cy="475252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Rectangle 18"/>
          <p:cNvSpPr>
            <a:spLocks noGrp="1" noChangeArrowheads="1"/>
          </p:cNvSpPr>
          <p:nvPr>
            <p:ph type="sldNum" sz="quarter" idx="10"/>
          </p:nvPr>
        </p:nvSpPr>
        <p:spPr/>
        <p:txBody>
          <a:bodyPr/>
          <a:lstStyle>
            <a:lvl1pPr>
              <a:defRPr/>
            </a:lvl1pPr>
          </a:lstStyle>
          <a:p>
            <a:pPr>
              <a:defRPr/>
            </a:pPr>
            <a:fld id="{C4D23A35-8EBA-4528-9EE8-0BB1816ADE5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Lead_Powerpoint Content"/>
          <p:cNvPicPr>
            <a:picLocks noChangeAspect="1" noChangeArrowheads="1"/>
          </p:cNvPicPr>
          <p:nvPr userDrawn="1"/>
        </p:nvPicPr>
        <p:blipFill>
          <a:blip r:embed="rId17"/>
          <a:srcRect/>
          <a:stretch>
            <a:fillRect/>
          </a:stretch>
        </p:blipFill>
        <p:spPr bwMode="auto">
          <a:xfrm>
            <a:off x="179388" y="176213"/>
            <a:ext cx="10331450" cy="1390650"/>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344488" y="1404938"/>
            <a:ext cx="9258300" cy="5400675"/>
          </a:xfrm>
          <a:prstGeom prst="rect">
            <a:avLst/>
          </a:prstGeom>
          <a:noFill/>
          <a:ln w="9525">
            <a:noFill/>
            <a:miter lim="800000"/>
            <a:headEnd/>
            <a:tailEnd/>
          </a:ln>
        </p:spPr>
        <p:txBody>
          <a:bodyPr vert="horz" wrap="square" lIns="104306" tIns="52153" rIns="104306" bIns="52153"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p:txBody>
      </p:sp>
      <p:pic>
        <p:nvPicPr>
          <p:cNvPr id="1028" name="Picture 5" descr="Academy Logo copy.png"/>
          <p:cNvPicPr>
            <a:picLocks noChangeAspect="1"/>
          </p:cNvPicPr>
          <p:nvPr userDrawn="1"/>
        </p:nvPicPr>
        <p:blipFill>
          <a:blip r:embed="rId18"/>
          <a:srcRect/>
          <a:stretch>
            <a:fillRect/>
          </a:stretch>
        </p:blipFill>
        <p:spPr bwMode="auto">
          <a:xfrm>
            <a:off x="428625" y="6948488"/>
            <a:ext cx="1512888" cy="531812"/>
          </a:xfrm>
          <a:prstGeom prst="rect">
            <a:avLst/>
          </a:prstGeom>
          <a:noFill/>
          <a:ln w="9525">
            <a:noFill/>
            <a:miter lim="800000"/>
            <a:headEnd/>
            <a:tailEnd/>
          </a:ln>
        </p:spPr>
      </p:pic>
      <p:sp>
        <p:nvSpPr>
          <p:cNvPr id="17" name="Rectangle 18"/>
          <p:cNvSpPr>
            <a:spLocks noGrp="1" noChangeArrowheads="1"/>
          </p:cNvSpPr>
          <p:nvPr>
            <p:ph type="sldNum" sz="quarter" idx="4"/>
          </p:nvPr>
        </p:nvSpPr>
        <p:spPr>
          <a:xfrm>
            <a:off x="8512175" y="7077075"/>
            <a:ext cx="1763713" cy="274638"/>
          </a:xfrm>
          <a:prstGeom prst="rect">
            <a:avLst/>
          </a:prstGeom>
          <a:ln/>
        </p:spPr>
        <p:txBody>
          <a:bodyPr vert="horz" wrap="square" lIns="91440" tIns="45720" rIns="91440" bIns="45720" numCol="1" anchor="t" anchorCtr="0" compatLnSpc="1">
            <a:prstTxWarp prst="textNoShape">
              <a:avLst/>
            </a:prstTxWarp>
          </a:bodyPr>
          <a:lstStyle>
            <a:lvl1pPr algn="r">
              <a:defRPr sz="1400">
                <a:latin typeface="Arial" pitchFamily="34" charset="0"/>
                <a:ea typeface="ＭＳ Ｐゴシック" pitchFamily="34" charset="-128"/>
                <a:cs typeface="+mn-cs"/>
              </a:defRPr>
            </a:lvl1pPr>
          </a:lstStyle>
          <a:p>
            <a:pPr>
              <a:defRPr/>
            </a:pPr>
            <a:fld id="{CF2AF224-8F32-47C4-BBAD-6AB61E95BFB8}" type="slidenum">
              <a:rPr lang="en-GB"/>
              <a:pPr>
                <a:defRPr/>
              </a:pPr>
              <a:t>‹#›</a:t>
            </a:fld>
            <a:endParaRPr lang="en-GB"/>
          </a:p>
        </p:txBody>
      </p:sp>
      <p:sp>
        <p:nvSpPr>
          <p:cNvPr id="1030" name="Rectangle 8"/>
          <p:cNvSpPr>
            <a:spLocks noGrp="1" noChangeArrowheads="1"/>
          </p:cNvSpPr>
          <p:nvPr>
            <p:ph type="title"/>
          </p:nvPr>
        </p:nvSpPr>
        <p:spPr bwMode="auto">
          <a:xfrm>
            <a:off x="376238" y="200025"/>
            <a:ext cx="9072562" cy="6683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smtClean="0"/>
          </a:p>
        </p:txBody>
      </p:sp>
    </p:spTree>
  </p:cSld>
  <p:clrMap bg1="lt1" tx1="dk1" bg2="lt2" tx2="dk2" accent1="accent1" accent2="accent2" accent3="accent3" accent4="accent4" accent5="accent5" accent6="accent6" hlink="hlink" folHlink="folHlink"/>
  <p:sldLayoutIdLst>
    <p:sldLayoutId id="2147483664"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hdr="0" ftr="0" dt="0"/>
  <p:txStyles>
    <p:titleStyle>
      <a:lvl1pPr algn="l" defTabSz="1042988" rtl="0" eaLnBrk="0" fontAlgn="base" hangingPunct="0">
        <a:spcBef>
          <a:spcPct val="0"/>
        </a:spcBef>
        <a:spcAft>
          <a:spcPct val="0"/>
        </a:spcAft>
        <a:defRPr sz="2400" b="1">
          <a:solidFill>
            <a:schemeClr val="bg1"/>
          </a:solidFill>
          <a:latin typeface="+mj-lt"/>
          <a:ea typeface="ＭＳ Ｐゴシック" charset="0"/>
          <a:cs typeface="ＭＳ Ｐゴシック" charset="0"/>
        </a:defRPr>
      </a:lvl1pPr>
      <a:lvl2pPr algn="l" defTabSz="1042988" rtl="0" eaLnBrk="0" fontAlgn="base" hangingPunct="0">
        <a:spcBef>
          <a:spcPct val="0"/>
        </a:spcBef>
        <a:spcAft>
          <a:spcPct val="0"/>
        </a:spcAft>
        <a:defRPr sz="2400" b="1">
          <a:solidFill>
            <a:schemeClr val="bg1"/>
          </a:solidFill>
          <a:latin typeface="Arial" pitchFamily="-106" charset="0"/>
          <a:ea typeface="ＭＳ Ｐゴシック" charset="0"/>
          <a:cs typeface="ＭＳ Ｐゴシック" charset="0"/>
        </a:defRPr>
      </a:lvl2pPr>
      <a:lvl3pPr algn="l" defTabSz="1042988" rtl="0" eaLnBrk="0" fontAlgn="base" hangingPunct="0">
        <a:spcBef>
          <a:spcPct val="0"/>
        </a:spcBef>
        <a:spcAft>
          <a:spcPct val="0"/>
        </a:spcAft>
        <a:defRPr sz="2400" b="1">
          <a:solidFill>
            <a:schemeClr val="bg1"/>
          </a:solidFill>
          <a:latin typeface="Arial" pitchFamily="-106" charset="0"/>
          <a:ea typeface="ＭＳ Ｐゴシック" charset="0"/>
          <a:cs typeface="ＭＳ Ｐゴシック" charset="0"/>
        </a:defRPr>
      </a:lvl3pPr>
      <a:lvl4pPr algn="l" defTabSz="1042988" rtl="0" eaLnBrk="0" fontAlgn="base" hangingPunct="0">
        <a:spcBef>
          <a:spcPct val="0"/>
        </a:spcBef>
        <a:spcAft>
          <a:spcPct val="0"/>
        </a:spcAft>
        <a:defRPr sz="2400" b="1">
          <a:solidFill>
            <a:schemeClr val="bg1"/>
          </a:solidFill>
          <a:latin typeface="Arial" pitchFamily="-106" charset="0"/>
          <a:ea typeface="ＭＳ Ｐゴシック" charset="0"/>
          <a:cs typeface="ＭＳ Ｐゴシック" charset="0"/>
        </a:defRPr>
      </a:lvl4pPr>
      <a:lvl5pPr algn="l" defTabSz="1042988" rtl="0" eaLnBrk="0" fontAlgn="base" hangingPunct="0">
        <a:spcBef>
          <a:spcPct val="0"/>
        </a:spcBef>
        <a:spcAft>
          <a:spcPct val="0"/>
        </a:spcAft>
        <a:defRPr sz="2400" b="1">
          <a:solidFill>
            <a:schemeClr val="bg1"/>
          </a:solidFill>
          <a:latin typeface="Arial" pitchFamily="-106" charset="0"/>
          <a:ea typeface="ＭＳ Ｐゴシック" charset="0"/>
          <a:cs typeface="ＭＳ Ｐゴシック" charset="0"/>
        </a:defRPr>
      </a:lvl5pPr>
      <a:lvl6pPr marL="457200" algn="ctr" defTabSz="1042988" rtl="0" fontAlgn="base">
        <a:spcBef>
          <a:spcPct val="0"/>
        </a:spcBef>
        <a:spcAft>
          <a:spcPct val="0"/>
        </a:spcAft>
        <a:defRPr sz="1400">
          <a:solidFill>
            <a:schemeClr val="bg1"/>
          </a:solidFill>
          <a:latin typeface="Arial" pitchFamily="-106" charset="0"/>
        </a:defRPr>
      </a:lvl6pPr>
      <a:lvl7pPr marL="914400" algn="ctr" defTabSz="1042988" rtl="0" fontAlgn="base">
        <a:spcBef>
          <a:spcPct val="0"/>
        </a:spcBef>
        <a:spcAft>
          <a:spcPct val="0"/>
        </a:spcAft>
        <a:defRPr sz="1400">
          <a:solidFill>
            <a:schemeClr val="bg1"/>
          </a:solidFill>
          <a:latin typeface="Arial" pitchFamily="-106" charset="0"/>
        </a:defRPr>
      </a:lvl7pPr>
      <a:lvl8pPr marL="1371600" algn="ctr" defTabSz="1042988" rtl="0" fontAlgn="base">
        <a:spcBef>
          <a:spcPct val="0"/>
        </a:spcBef>
        <a:spcAft>
          <a:spcPct val="0"/>
        </a:spcAft>
        <a:defRPr sz="1400">
          <a:solidFill>
            <a:schemeClr val="bg1"/>
          </a:solidFill>
          <a:latin typeface="Arial" pitchFamily="-106" charset="0"/>
        </a:defRPr>
      </a:lvl8pPr>
      <a:lvl9pPr marL="1828800" algn="ctr" defTabSz="1042988" rtl="0" fontAlgn="base">
        <a:spcBef>
          <a:spcPct val="0"/>
        </a:spcBef>
        <a:spcAft>
          <a:spcPct val="0"/>
        </a:spcAft>
        <a:defRPr sz="1400">
          <a:solidFill>
            <a:schemeClr val="bg1"/>
          </a:solidFill>
          <a:latin typeface="Arial" pitchFamily="-106" charset="0"/>
        </a:defRPr>
      </a:lvl9pPr>
    </p:titleStyle>
    <p:bodyStyle>
      <a:lvl1pPr marL="265113" indent="-265113" algn="l" defTabSz="1042988" rtl="0" eaLnBrk="0" fontAlgn="base" hangingPunct="0">
        <a:spcBef>
          <a:spcPct val="20000"/>
        </a:spcBef>
        <a:spcAft>
          <a:spcPct val="0"/>
        </a:spcAft>
        <a:buClr>
          <a:schemeClr val="tx1"/>
        </a:buClr>
        <a:buFont typeface="Wingdings" pitchFamily="2" charset="2"/>
        <a:buChar char="§"/>
        <a:defRPr sz="2200">
          <a:solidFill>
            <a:schemeClr val="tx1"/>
          </a:solidFill>
          <a:latin typeface="+mn-lt"/>
          <a:ea typeface="ＭＳ Ｐゴシック" charset="0"/>
          <a:cs typeface="ＭＳ Ｐゴシック" charset="0"/>
        </a:defRPr>
      </a:lvl1pPr>
      <a:lvl2pPr marL="712788" indent="-268288" algn="l" defTabSz="1042988" rtl="0" eaLnBrk="0" fontAlgn="base" hangingPunct="0">
        <a:spcBef>
          <a:spcPct val="20000"/>
        </a:spcBef>
        <a:spcAft>
          <a:spcPct val="0"/>
        </a:spcAft>
        <a:buClr>
          <a:schemeClr val="tx1"/>
        </a:buClr>
        <a:buChar char="•"/>
        <a:defRPr sz="2000">
          <a:solidFill>
            <a:schemeClr val="tx1"/>
          </a:solidFill>
          <a:latin typeface="+mn-lt"/>
          <a:ea typeface="ＭＳ Ｐゴシック" pitchFamily="-106" charset="-128"/>
          <a:cs typeface="ＭＳ Ｐゴシック"/>
        </a:defRPr>
      </a:lvl2pPr>
      <a:lvl3pPr marL="1066800" indent="-174625" algn="l" defTabSz="1042988" rtl="0" eaLnBrk="0" fontAlgn="base" hangingPunct="0">
        <a:spcBef>
          <a:spcPct val="20000"/>
        </a:spcBef>
        <a:spcAft>
          <a:spcPct val="0"/>
        </a:spcAft>
        <a:buClr>
          <a:schemeClr val="tx1"/>
        </a:buClr>
        <a:buFont typeface="Arial" charset="0"/>
        <a:buChar char="–"/>
        <a:defRPr sz="2400">
          <a:solidFill>
            <a:schemeClr val="tx1"/>
          </a:solidFill>
          <a:latin typeface="+mn-lt"/>
          <a:ea typeface="ＭＳ Ｐゴシック" pitchFamily="-106" charset="-128"/>
          <a:cs typeface="ＭＳ Ｐゴシック"/>
        </a:defRPr>
      </a:lvl3pPr>
      <a:lvl4pPr marL="1427163" indent="-180975" algn="l" defTabSz="1042988" rtl="0" eaLnBrk="0" fontAlgn="base" hangingPunct="0">
        <a:spcBef>
          <a:spcPct val="20000"/>
        </a:spcBef>
        <a:spcAft>
          <a:spcPct val="0"/>
        </a:spcAft>
        <a:buChar char="–"/>
        <a:defRPr sz="1200">
          <a:solidFill>
            <a:schemeClr val="tx1"/>
          </a:solidFill>
          <a:latin typeface="+mn-lt"/>
          <a:ea typeface="ＭＳ Ｐゴシック" pitchFamily="-106" charset="-128"/>
          <a:cs typeface="ＭＳ Ｐゴシック"/>
        </a:defRPr>
      </a:lvl4pPr>
      <a:lvl5pPr marL="1787525" indent="-180975" algn="l" defTabSz="1042988" rtl="0" eaLnBrk="0" fontAlgn="base" hangingPunct="0">
        <a:spcBef>
          <a:spcPct val="20000"/>
        </a:spcBef>
        <a:spcAft>
          <a:spcPct val="0"/>
        </a:spcAft>
        <a:buChar char="»"/>
        <a:defRPr sz="1200">
          <a:solidFill>
            <a:schemeClr val="tx1"/>
          </a:solidFill>
          <a:latin typeface="+mn-lt"/>
          <a:ea typeface="ＭＳ Ｐゴシック" pitchFamily="-106" charset="-128"/>
          <a:cs typeface="ＭＳ Ｐゴシック"/>
        </a:defRPr>
      </a:lvl5pPr>
      <a:lvl6pPr marL="2076450" indent="-180975" algn="l" defTabSz="1042988" rtl="0" fontAlgn="base">
        <a:spcBef>
          <a:spcPct val="20000"/>
        </a:spcBef>
        <a:spcAft>
          <a:spcPct val="0"/>
        </a:spcAft>
        <a:buChar char="»"/>
        <a:defRPr sz="1200">
          <a:solidFill>
            <a:schemeClr val="tx1"/>
          </a:solidFill>
          <a:latin typeface="+mn-lt"/>
          <a:ea typeface="ＭＳ Ｐゴシック" pitchFamily="-106" charset="-128"/>
        </a:defRPr>
      </a:lvl6pPr>
      <a:lvl7pPr marL="2533650" indent="-180975" algn="l" defTabSz="1042988" rtl="0" fontAlgn="base">
        <a:spcBef>
          <a:spcPct val="20000"/>
        </a:spcBef>
        <a:spcAft>
          <a:spcPct val="0"/>
        </a:spcAft>
        <a:buChar char="»"/>
        <a:defRPr sz="1200">
          <a:solidFill>
            <a:schemeClr val="tx1"/>
          </a:solidFill>
          <a:latin typeface="+mn-lt"/>
          <a:ea typeface="ＭＳ Ｐゴシック" pitchFamily="-106" charset="-128"/>
        </a:defRPr>
      </a:lvl7pPr>
      <a:lvl8pPr marL="2990850" indent="-180975" algn="l" defTabSz="1042988" rtl="0" fontAlgn="base">
        <a:spcBef>
          <a:spcPct val="20000"/>
        </a:spcBef>
        <a:spcAft>
          <a:spcPct val="0"/>
        </a:spcAft>
        <a:buChar char="»"/>
        <a:defRPr sz="1200">
          <a:solidFill>
            <a:schemeClr val="tx1"/>
          </a:solidFill>
          <a:latin typeface="+mn-lt"/>
          <a:ea typeface="ＭＳ Ｐゴシック" pitchFamily="-106" charset="-128"/>
        </a:defRPr>
      </a:lvl8pPr>
      <a:lvl9pPr marL="3448050" indent="-180975" algn="l" defTabSz="1042988" rtl="0" fontAlgn="base">
        <a:spcBef>
          <a:spcPct val="20000"/>
        </a:spcBef>
        <a:spcAft>
          <a:spcPct val="0"/>
        </a:spcAft>
        <a:buChar char="»"/>
        <a:defRPr sz="12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4.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4"/>
          <p:cNvSpPr>
            <a:spLocks noGrp="1" noChangeArrowheads="1"/>
          </p:cNvSpPr>
          <p:nvPr>
            <p:ph type="ctrTitle"/>
          </p:nvPr>
        </p:nvSpPr>
        <p:spPr/>
        <p:txBody>
          <a:bodyPr/>
          <a:lstStyle/>
          <a:p>
            <a:r>
              <a:rPr lang="en-US" dirty="0" smtClean="0">
                <a:ea typeface="ＭＳ Ｐゴシック"/>
                <a:cs typeface="ＭＳ Ｐゴシック"/>
              </a:rPr>
              <a:t>HRM </a:t>
            </a:r>
            <a:br>
              <a:rPr lang="en-US" dirty="0" smtClean="0">
                <a:ea typeface="ＭＳ Ｐゴシック"/>
                <a:cs typeface="ＭＳ Ｐゴシック"/>
              </a:rPr>
            </a:br>
            <a:r>
              <a:rPr lang="en-US" dirty="0" smtClean="0">
                <a:ea typeface="ＭＳ Ｐゴシック"/>
                <a:cs typeface="ＭＳ Ｐゴシック"/>
              </a:rPr>
              <a:t>Past &gt;Present &gt;Future &gt;&gt;&gt;</a:t>
            </a:r>
            <a:endParaRPr lang="en-GB" dirty="0">
              <a:ea typeface="ＭＳ Ｐゴシック"/>
              <a:cs typeface="ＭＳ Ｐゴシック"/>
            </a:endParaRPr>
          </a:p>
        </p:txBody>
      </p:sp>
      <p:sp>
        <p:nvSpPr>
          <p:cNvPr id="19458" name="Rectangle 5"/>
          <p:cNvSpPr>
            <a:spLocks noGrp="1" noChangeArrowheads="1"/>
          </p:cNvSpPr>
          <p:nvPr>
            <p:ph type="subTitle" idx="1"/>
          </p:nvPr>
        </p:nvSpPr>
        <p:spPr/>
        <p:txBody>
          <a:bodyPr/>
          <a:lstStyle/>
          <a:p>
            <a:r>
              <a:rPr lang="en-US" dirty="0">
                <a:ea typeface="ＭＳ Ｐゴシック"/>
                <a:cs typeface="ＭＳ Ｐゴシック"/>
              </a:rPr>
              <a:t>Presentation by Dayanand </a:t>
            </a:r>
            <a:r>
              <a:rPr lang="en-US" dirty="0" smtClean="0">
                <a:ea typeface="ＭＳ Ｐゴシック"/>
                <a:cs typeface="ＭＳ Ｐゴシック"/>
              </a:rPr>
              <a:t>Allapur</a:t>
            </a:r>
          </a:p>
          <a:p>
            <a:r>
              <a:rPr lang="en-US" sz="1600" dirty="0" smtClean="0">
                <a:ea typeface="ＭＳ Ｐゴシック"/>
                <a:cs typeface="ＭＳ Ｐゴシック"/>
              </a:rPr>
              <a:t>Head of Human Resources, Tesco HSC</a:t>
            </a:r>
            <a:endParaRPr lang="en-GB" sz="1600" dirty="0">
              <a:ea typeface="ＭＳ Ｐゴシック"/>
              <a:cs typeface="ＭＳ Ｐゴシック"/>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smtClean="0"/>
              <a:t>The Future of HR Profession….</a:t>
            </a:r>
            <a:endParaRPr lang="en-GB" dirty="0"/>
          </a:p>
        </p:txBody>
      </p:sp>
      <p:sp>
        <p:nvSpPr>
          <p:cNvPr id="9" name="Content Placeholder 8"/>
          <p:cNvSpPr>
            <a:spLocks noGrp="1"/>
          </p:cNvSpPr>
          <p:nvPr>
            <p:ph idx="1"/>
          </p:nvPr>
        </p:nvSpPr>
        <p:spPr/>
        <p:txBody>
          <a:bodyPr/>
          <a:lstStyle/>
          <a:p>
            <a:r>
              <a:rPr lang="en-US" sz="3600" dirty="0" smtClean="0">
                <a:solidFill>
                  <a:srgbClr val="CC3399"/>
                </a:solidFill>
              </a:rPr>
              <a:t>Some questions for us to ask ourselves….</a:t>
            </a:r>
          </a:p>
          <a:p>
            <a:endParaRPr lang="en-US" dirty="0" smtClean="0"/>
          </a:p>
          <a:p>
            <a:r>
              <a:rPr lang="en-US" dirty="0" smtClean="0">
                <a:solidFill>
                  <a:srgbClr val="C00000"/>
                </a:solidFill>
              </a:rPr>
              <a:t>What is the most compelling work in HR Today?</a:t>
            </a:r>
          </a:p>
          <a:p>
            <a:endParaRPr lang="en-US" dirty="0" smtClean="0">
              <a:solidFill>
                <a:srgbClr val="C00000"/>
              </a:solidFill>
            </a:endParaRPr>
          </a:p>
          <a:p>
            <a:r>
              <a:rPr lang="en-US" dirty="0" smtClean="0">
                <a:solidFill>
                  <a:srgbClr val="C00000"/>
                </a:solidFill>
              </a:rPr>
              <a:t>What skills/experience are necessary for the successful HR Professional today?</a:t>
            </a:r>
          </a:p>
          <a:p>
            <a:endParaRPr lang="en-US" dirty="0" smtClean="0">
              <a:solidFill>
                <a:srgbClr val="C00000"/>
              </a:solidFill>
            </a:endParaRPr>
          </a:p>
          <a:p>
            <a:r>
              <a:rPr lang="en-US" dirty="0" smtClean="0">
                <a:solidFill>
                  <a:srgbClr val="C00000"/>
                </a:solidFill>
              </a:rPr>
              <a:t>How will the way HR work done today change in the next decade?</a:t>
            </a:r>
          </a:p>
          <a:p>
            <a:endParaRPr lang="en-US" dirty="0" smtClean="0">
              <a:solidFill>
                <a:srgbClr val="C00000"/>
              </a:solidFill>
            </a:endParaRPr>
          </a:p>
          <a:p>
            <a:r>
              <a:rPr lang="en-US" dirty="0" smtClean="0">
                <a:solidFill>
                  <a:srgbClr val="C00000"/>
                </a:solidFill>
              </a:rPr>
              <a:t>Will the HR function survive in the next decade?</a:t>
            </a:r>
            <a:endParaRPr lang="en-GB" dirty="0">
              <a:solidFill>
                <a:srgbClr val="C00000"/>
              </a:solidFill>
            </a:endParaRPr>
          </a:p>
        </p:txBody>
      </p:sp>
      <p:sp>
        <p:nvSpPr>
          <p:cNvPr id="4" name="Slide Number Placeholder 3"/>
          <p:cNvSpPr>
            <a:spLocks noGrp="1"/>
          </p:cNvSpPr>
          <p:nvPr>
            <p:ph type="sldNum" sz="quarter" idx="10"/>
          </p:nvPr>
        </p:nvSpPr>
        <p:spPr/>
        <p:txBody>
          <a:bodyPr/>
          <a:lstStyle/>
          <a:p>
            <a:fld id="{0543F3DA-8A86-4772-803F-9C3D73704483}" type="slidenum">
              <a:rPr lang="en-GB" smtClean="0"/>
              <a:pPr/>
              <a:t>10</a:t>
            </a:fld>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smtClean="0"/>
              <a:t>The Future of HR Profession….</a:t>
            </a:r>
            <a:endParaRPr lang="en-GB" dirty="0"/>
          </a:p>
        </p:txBody>
      </p:sp>
      <p:sp>
        <p:nvSpPr>
          <p:cNvPr id="9" name="Content Placeholder 8"/>
          <p:cNvSpPr>
            <a:spLocks noGrp="1"/>
          </p:cNvSpPr>
          <p:nvPr>
            <p:ph idx="1"/>
          </p:nvPr>
        </p:nvSpPr>
        <p:spPr/>
        <p:txBody>
          <a:bodyPr/>
          <a:lstStyle/>
          <a:p>
            <a:pPr>
              <a:buNone/>
            </a:pPr>
            <a:endParaRPr lang="en-US" dirty="0" smtClean="0"/>
          </a:p>
          <a:p>
            <a:r>
              <a:rPr lang="en-US" sz="3200" dirty="0" smtClean="0">
                <a:solidFill>
                  <a:schemeClr val="accent2">
                    <a:lumMod val="60000"/>
                    <a:lumOff val="40000"/>
                  </a:schemeClr>
                </a:solidFill>
              </a:rPr>
              <a:t>What is the most compelling work in HR Today?</a:t>
            </a:r>
          </a:p>
          <a:p>
            <a:endParaRPr lang="en-US" sz="3200" dirty="0" smtClean="0"/>
          </a:p>
          <a:p>
            <a:pPr algn="ctr"/>
            <a:r>
              <a:rPr lang="en-US" dirty="0" smtClean="0">
                <a:solidFill>
                  <a:srgbClr val="ED1B2D"/>
                </a:solidFill>
              </a:rPr>
              <a:t>Globalization</a:t>
            </a:r>
          </a:p>
          <a:p>
            <a:pPr algn="ctr"/>
            <a:r>
              <a:rPr lang="en-US" dirty="0" smtClean="0">
                <a:solidFill>
                  <a:srgbClr val="ED1B2D"/>
                </a:solidFill>
              </a:rPr>
              <a:t>Flawless execution</a:t>
            </a:r>
          </a:p>
          <a:p>
            <a:pPr algn="ctr"/>
            <a:r>
              <a:rPr lang="en-US" dirty="0" smtClean="0">
                <a:solidFill>
                  <a:srgbClr val="ED1B2D"/>
                </a:solidFill>
              </a:rPr>
              <a:t>Partnering with executive leadership</a:t>
            </a:r>
          </a:p>
          <a:p>
            <a:pPr algn="ctr"/>
            <a:r>
              <a:rPr lang="en-US" dirty="0" smtClean="0">
                <a:solidFill>
                  <a:srgbClr val="ED1B2D"/>
                </a:solidFill>
              </a:rPr>
              <a:t>Managing HR technology</a:t>
            </a:r>
          </a:p>
          <a:p>
            <a:pPr algn="ctr"/>
            <a:r>
              <a:rPr lang="en-US" dirty="0" smtClean="0">
                <a:solidFill>
                  <a:srgbClr val="ED1B2D"/>
                </a:solidFill>
              </a:rPr>
              <a:t>Measurement / bottom-line impact</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0543F3DA-8A86-4772-803F-9C3D73704483}" type="slidenum">
              <a:rPr lang="en-GB" smtClean="0"/>
              <a:pPr/>
              <a:t>11</a:t>
            </a:fld>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smtClean="0"/>
              <a:t>The Future of HR Profession….</a:t>
            </a:r>
            <a:endParaRPr lang="en-GB" dirty="0"/>
          </a:p>
        </p:txBody>
      </p:sp>
      <p:sp>
        <p:nvSpPr>
          <p:cNvPr id="9" name="Content Placeholder 8"/>
          <p:cNvSpPr>
            <a:spLocks noGrp="1"/>
          </p:cNvSpPr>
          <p:nvPr>
            <p:ph idx="1"/>
          </p:nvPr>
        </p:nvSpPr>
        <p:spPr/>
        <p:txBody>
          <a:bodyPr/>
          <a:lstStyle/>
          <a:p>
            <a:r>
              <a:rPr lang="en-US" sz="3200" dirty="0" smtClean="0">
                <a:solidFill>
                  <a:schemeClr val="accent1"/>
                </a:solidFill>
              </a:rPr>
              <a:t>What skills/experience are necessary for the successful HR Professional today?</a:t>
            </a:r>
          </a:p>
          <a:p>
            <a:endParaRPr lang="en-US" sz="3200" dirty="0" smtClean="0"/>
          </a:p>
          <a:p>
            <a:pPr marL="457200" indent="-457200" algn="ctr">
              <a:buFont typeface="+mj-lt"/>
              <a:buAutoNum type="arabicPeriod"/>
            </a:pPr>
            <a:r>
              <a:rPr lang="en-US" sz="2400" b="1" dirty="0" smtClean="0">
                <a:solidFill>
                  <a:srgbClr val="CC3399"/>
                </a:solidFill>
              </a:rPr>
              <a:t>Business skills</a:t>
            </a:r>
            <a:r>
              <a:rPr lang="en-US" sz="2400" dirty="0" smtClean="0">
                <a:solidFill>
                  <a:srgbClr val="CC3399"/>
                </a:solidFill>
              </a:rPr>
              <a:t>-knowing how business works</a:t>
            </a:r>
          </a:p>
          <a:p>
            <a:pPr marL="457200" indent="-457200" algn="ctr">
              <a:buFont typeface="+mj-lt"/>
              <a:buAutoNum type="arabicPeriod"/>
            </a:pPr>
            <a:r>
              <a:rPr lang="en-US" sz="2400" b="1" dirty="0" smtClean="0">
                <a:solidFill>
                  <a:srgbClr val="CC3399"/>
                </a:solidFill>
              </a:rPr>
              <a:t>Leadership skills</a:t>
            </a:r>
            <a:r>
              <a:rPr lang="en-US" sz="2400" dirty="0" smtClean="0">
                <a:solidFill>
                  <a:srgbClr val="CC3399"/>
                </a:solidFill>
              </a:rPr>
              <a:t>-ability to create a vision &amp; strategy</a:t>
            </a:r>
          </a:p>
          <a:p>
            <a:pPr marL="457200" indent="-457200" algn="ctr">
              <a:buFont typeface="+mj-lt"/>
              <a:buAutoNum type="arabicPeriod"/>
            </a:pPr>
            <a:r>
              <a:rPr lang="en-US" sz="2400" b="1" dirty="0" smtClean="0">
                <a:solidFill>
                  <a:srgbClr val="CC3399"/>
                </a:solidFill>
              </a:rPr>
              <a:t>Consulting skills </a:t>
            </a:r>
            <a:r>
              <a:rPr lang="en-US" sz="2400" dirty="0" smtClean="0">
                <a:solidFill>
                  <a:srgbClr val="CC3399"/>
                </a:solidFill>
              </a:rPr>
              <a:t>- </a:t>
            </a:r>
            <a:r>
              <a:rPr lang="en-US" sz="2400" dirty="0" smtClean="0">
                <a:solidFill>
                  <a:srgbClr val="CC3399"/>
                </a:solidFill>
              </a:rPr>
              <a:t>focus on ability to market their </a:t>
            </a:r>
            <a:r>
              <a:rPr lang="en-US" sz="2400" dirty="0" smtClean="0">
                <a:solidFill>
                  <a:srgbClr val="CC3399"/>
                </a:solidFill>
              </a:rPr>
              <a:t>work</a:t>
            </a:r>
          </a:p>
          <a:p>
            <a:pPr marL="457200" indent="-457200" algn="ctr">
              <a:buFont typeface="+mj-lt"/>
              <a:buAutoNum type="arabicPeriod"/>
            </a:pPr>
            <a:r>
              <a:rPr lang="en-US" sz="2400" b="1" dirty="0" smtClean="0">
                <a:solidFill>
                  <a:srgbClr val="CC3399"/>
                </a:solidFill>
              </a:rPr>
              <a:t>Technology skills</a:t>
            </a:r>
            <a:r>
              <a:rPr lang="en-US" sz="2400" dirty="0" smtClean="0">
                <a:solidFill>
                  <a:srgbClr val="CC3399"/>
                </a:solidFill>
              </a:rPr>
              <a:t>-proficiency in broad HR applications</a:t>
            </a:r>
          </a:p>
          <a:p>
            <a:pPr marL="457200" indent="-457200" algn="ctr">
              <a:buFont typeface="+mj-lt"/>
              <a:buAutoNum type="arabicPeriod"/>
            </a:pPr>
            <a:r>
              <a:rPr lang="en-US" sz="2400" b="1" dirty="0" smtClean="0">
                <a:solidFill>
                  <a:srgbClr val="CC3399"/>
                </a:solidFill>
              </a:rPr>
              <a:t>Global mindset</a:t>
            </a:r>
            <a:r>
              <a:rPr lang="en-US" sz="2400" dirty="0" smtClean="0">
                <a:solidFill>
                  <a:srgbClr val="CC3399"/>
                </a:solidFill>
              </a:rPr>
              <a:t>-understand dynamics of global market place</a:t>
            </a:r>
          </a:p>
          <a:p>
            <a:pPr marL="457200" indent="-457200" algn="ctr">
              <a:buFont typeface="+mj-lt"/>
              <a:buAutoNum type="arabicPeriod"/>
            </a:pPr>
            <a:r>
              <a:rPr lang="en-US" sz="2400" b="1" dirty="0" smtClean="0">
                <a:solidFill>
                  <a:srgbClr val="CC3399"/>
                </a:solidFill>
              </a:rPr>
              <a:t>Change management</a:t>
            </a:r>
          </a:p>
          <a:p>
            <a:endParaRPr lang="en-US" dirty="0" smtClean="0"/>
          </a:p>
          <a:p>
            <a:endParaRPr lang="en-GB" dirty="0"/>
          </a:p>
        </p:txBody>
      </p:sp>
      <p:sp>
        <p:nvSpPr>
          <p:cNvPr id="4" name="Slide Number Placeholder 3"/>
          <p:cNvSpPr>
            <a:spLocks noGrp="1"/>
          </p:cNvSpPr>
          <p:nvPr>
            <p:ph type="sldNum" sz="quarter" idx="10"/>
          </p:nvPr>
        </p:nvSpPr>
        <p:spPr/>
        <p:txBody>
          <a:bodyPr/>
          <a:lstStyle/>
          <a:p>
            <a:fld id="{0543F3DA-8A86-4772-803F-9C3D73704483}" type="slidenum">
              <a:rPr lang="en-GB" smtClean="0"/>
              <a:pPr/>
              <a:t>12</a:t>
            </a:fld>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smtClean="0"/>
              <a:t>The Future of HR Profession….</a:t>
            </a:r>
            <a:endParaRPr lang="en-GB" dirty="0"/>
          </a:p>
        </p:txBody>
      </p:sp>
      <p:sp>
        <p:nvSpPr>
          <p:cNvPr id="9" name="Content Placeholder 8"/>
          <p:cNvSpPr>
            <a:spLocks noGrp="1"/>
          </p:cNvSpPr>
          <p:nvPr>
            <p:ph idx="1"/>
          </p:nvPr>
        </p:nvSpPr>
        <p:spPr/>
        <p:txBody>
          <a:bodyPr/>
          <a:lstStyle/>
          <a:p>
            <a:r>
              <a:rPr lang="en-US" sz="3200" dirty="0" smtClean="0">
                <a:solidFill>
                  <a:srgbClr val="C00000"/>
                </a:solidFill>
              </a:rPr>
              <a:t>Will the HR function survive in the next decade</a:t>
            </a:r>
            <a:r>
              <a:rPr lang="en-US" sz="3200" dirty="0" smtClean="0">
                <a:solidFill>
                  <a:srgbClr val="C00000"/>
                </a:solidFill>
              </a:rPr>
              <a:t>?</a:t>
            </a:r>
          </a:p>
          <a:p>
            <a:endParaRPr lang="en-US" dirty="0" smtClean="0">
              <a:solidFill>
                <a:srgbClr val="69207E"/>
              </a:solidFill>
            </a:endParaRPr>
          </a:p>
          <a:p>
            <a:pPr marL="457200" indent="-457200" algn="ctr">
              <a:buFont typeface="+mj-lt"/>
              <a:buAutoNum type="arabicPeriod"/>
            </a:pPr>
            <a:r>
              <a:rPr lang="en-US" dirty="0" smtClean="0">
                <a:solidFill>
                  <a:srgbClr val="69207E"/>
                </a:solidFill>
              </a:rPr>
              <a:t>Its not about HR survival-but in what form &amp; shape!</a:t>
            </a:r>
            <a:endParaRPr lang="en-US" dirty="0" smtClean="0">
              <a:solidFill>
                <a:srgbClr val="69207E"/>
              </a:solidFill>
            </a:endParaRPr>
          </a:p>
          <a:p>
            <a:pPr marL="457200" indent="-457200" algn="ctr">
              <a:buFont typeface="+mj-lt"/>
              <a:buAutoNum type="arabicPeriod"/>
            </a:pPr>
            <a:endParaRPr lang="en-US" dirty="0" smtClean="0">
              <a:solidFill>
                <a:srgbClr val="69207E"/>
              </a:solidFill>
            </a:endParaRPr>
          </a:p>
          <a:p>
            <a:pPr marL="457200" indent="-457200" algn="ctr">
              <a:buFont typeface="+mj-lt"/>
              <a:buAutoNum type="arabicPeriod"/>
            </a:pPr>
            <a:r>
              <a:rPr lang="en-US" dirty="0" smtClean="0">
                <a:solidFill>
                  <a:srgbClr val="69207E"/>
                </a:solidFill>
              </a:rPr>
              <a:t>HR Function may get outsourced!</a:t>
            </a:r>
          </a:p>
          <a:p>
            <a:pPr marL="457200" indent="-457200" algn="ctr">
              <a:buFont typeface="+mj-lt"/>
              <a:buAutoNum type="arabicPeriod"/>
            </a:pPr>
            <a:endParaRPr lang="en-US" dirty="0" smtClean="0">
              <a:solidFill>
                <a:srgbClr val="69207E"/>
              </a:solidFill>
            </a:endParaRPr>
          </a:p>
          <a:p>
            <a:pPr marL="457200" indent="-457200" algn="ctr">
              <a:buFont typeface="+mj-lt"/>
              <a:buAutoNum type="arabicPeriod"/>
            </a:pPr>
            <a:r>
              <a:rPr lang="en-US" dirty="0" smtClean="0">
                <a:solidFill>
                  <a:srgbClr val="69207E"/>
                </a:solidFill>
              </a:rPr>
              <a:t>HR will have to learn “what” &amp; “how” to Outsource!</a:t>
            </a:r>
          </a:p>
          <a:p>
            <a:pPr marL="457200" indent="-457200" algn="ctr">
              <a:buFont typeface="+mj-lt"/>
              <a:buAutoNum type="arabicPeriod"/>
            </a:pPr>
            <a:endParaRPr lang="en-US" dirty="0" smtClean="0">
              <a:solidFill>
                <a:srgbClr val="69207E"/>
              </a:solidFill>
            </a:endParaRPr>
          </a:p>
          <a:p>
            <a:pPr marL="457200" indent="-457200" algn="ctr">
              <a:buFont typeface="+mj-lt"/>
              <a:buAutoNum type="arabicPeriod"/>
            </a:pPr>
            <a:r>
              <a:rPr lang="en-US" dirty="0" smtClean="0">
                <a:solidFill>
                  <a:srgbClr val="69207E"/>
                </a:solidFill>
              </a:rPr>
              <a:t>HR must define standards / License for the profession</a:t>
            </a:r>
          </a:p>
        </p:txBody>
      </p:sp>
      <p:sp>
        <p:nvSpPr>
          <p:cNvPr id="4" name="Slide Number Placeholder 3"/>
          <p:cNvSpPr>
            <a:spLocks noGrp="1"/>
          </p:cNvSpPr>
          <p:nvPr>
            <p:ph type="sldNum" sz="quarter" idx="10"/>
          </p:nvPr>
        </p:nvSpPr>
        <p:spPr/>
        <p:txBody>
          <a:bodyPr/>
          <a:lstStyle/>
          <a:p>
            <a:fld id="{0543F3DA-8A86-4772-803F-9C3D73704483}" type="slidenum">
              <a:rPr lang="en-GB" smtClean="0"/>
              <a:pPr/>
              <a:t>13</a:t>
            </a:fld>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smtClean="0"/>
              <a:t>The Future of HR Profession….</a:t>
            </a:r>
            <a:endParaRPr lang="en-GB" dirty="0"/>
          </a:p>
        </p:txBody>
      </p:sp>
      <p:sp>
        <p:nvSpPr>
          <p:cNvPr id="9" name="Content Placeholder 8"/>
          <p:cNvSpPr>
            <a:spLocks noGrp="1"/>
          </p:cNvSpPr>
          <p:nvPr>
            <p:ph idx="1"/>
          </p:nvPr>
        </p:nvSpPr>
        <p:spPr/>
        <p:txBody>
          <a:bodyPr/>
          <a:lstStyle/>
          <a:p>
            <a:r>
              <a:rPr lang="en-US" sz="3200" dirty="0" smtClean="0">
                <a:solidFill>
                  <a:schemeClr val="accent1">
                    <a:lumMod val="60000"/>
                    <a:lumOff val="40000"/>
                  </a:schemeClr>
                </a:solidFill>
              </a:rPr>
              <a:t>How will the way HR work done today change in the next decade?</a:t>
            </a:r>
          </a:p>
          <a:p>
            <a:endParaRPr lang="en-US" dirty="0" smtClean="0"/>
          </a:p>
          <a:p>
            <a:pPr marL="457200" indent="-457200" algn="ctr">
              <a:buFont typeface="+mj-lt"/>
              <a:buAutoNum type="arabicPeriod"/>
            </a:pPr>
            <a:r>
              <a:rPr lang="en-US" dirty="0" smtClean="0">
                <a:solidFill>
                  <a:srgbClr val="69207E"/>
                </a:solidFill>
              </a:rPr>
              <a:t>Dramatic shift in use of technology</a:t>
            </a:r>
          </a:p>
          <a:p>
            <a:pPr marL="457200" indent="-457200" algn="ctr">
              <a:buFont typeface="+mj-lt"/>
              <a:buAutoNum type="arabicPeriod"/>
            </a:pPr>
            <a:r>
              <a:rPr lang="en-US" dirty="0" smtClean="0">
                <a:solidFill>
                  <a:srgbClr val="69207E"/>
                </a:solidFill>
              </a:rPr>
              <a:t>Self service- web based technologies</a:t>
            </a:r>
          </a:p>
          <a:p>
            <a:pPr marL="457200" indent="-457200" algn="ctr">
              <a:buFont typeface="+mj-lt"/>
              <a:buAutoNum type="arabicPeriod"/>
            </a:pPr>
            <a:r>
              <a:rPr lang="en-US" dirty="0" smtClean="0">
                <a:solidFill>
                  <a:srgbClr val="69207E"/>
                </a:solidFill>
              </a:rPr>
              <a:t>Ever more sophisticated Call centers </a:t>
            </a:r>
          </a:p>
          <a:p>
            <a:pPr marL="457200" indent="-457200" algn="ctr">
              <a:buFont typeface="+mj-lt"/>
              <a:buAutoNum type="arabicPeriod"/>
            </a:pPr>
            <a:r>
              <a:rPr lang="en-US" dirty="0" smtClean="0">
                <a:solidFill>
                  <a:srgbClr val="69207E"/>
                </a:solidFill>
              </a:rPr>
              <a:t>Outsourcing- new meaning to HR internal &amp; external</a:t>
            </a:r>
          </a:p>
          <a:p>
            <a:pPr marL="457200" indent="-457200" algn="ctr">
              <a:buFont typeface="+mj-lt"/>
              <a:buAutoNum type="arabicPeriod"/>
            </a:pPr>
            <a:r>
              <a:rPr lang="en-US" dirty="0" smtClean="0">
                <a:solidFill>
                  <a:srgbClr val="69207E"/>
                </a:solidFill>
              </a:rPr>
              <a:t>Cloud computing!</a:t>
            </a:r>
          </a:p>
          <a:p>
            <a:pPr marL="457200" indent="-457200" algn="ctr">
              <a:buFont typeface="+mj-lt"/>
              <a:buAutoNum type="arabicPeriod"/>
            </a:pPr>
            <a:r>
              <a:rPr lang="en-US" dirty="0" smtClean="0">
                <a:solidFill>
                  <a:srgbClr val="69207E"/>
                </a:solidFill>
              </a:rPr>
              <a:t>Globalization- work gets done with follow the sun model..</a:t>
            </a:r>
          </a:p>
          <a:p>
            <a:endParaRPr lang="en-US" dirty="0" smtClean="0"/>
          </a:p>
          <a:p>
            <a:endParaRPr lang="en-GB" dirty="0"/>
          </a:p>
        </p:txBody>
      </p:sp>
      <p:sp>
        <p:nvSpPr>
          <p:cNvPr id="4" name="Slide Number Placeholder 3"/>
          <p:cNvSpPr>
            <a:spLocks noGrp="1"/>
          </p:cNvSpPr>
          <p:nvPr>
            <p:ph type="sldNum" sz="quarter" idx="10"/>
          </p:nvPr>
        </p:nvSpPr>
        <p:spPr/>
        <p:txBody>
          <a:bodyPr/>
          <a:lstStyle/>
          <a:p>
            <a:fld id="{0543F3DA-8A86-4772-803F-9C3D73704483}" type="slidenum">
              <a:rPr lang="en-GB" smtClean="0"/>
              <a:pPr/>
              <a:t>14</a:t>
            </a:fld>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r>
              <a:rPr lang="en-US" dirty="0" smtClean="0">
                <a:latin typeface="Calibri" pitchFamily="34" charset="0"/>
                <a:ea typeface="ＭＳ Ｐゴシック"/>
                <a:cs typeface="ＭＳ Ｐゴシック"/>
              </a:rPr>
              <a:t>HR The peoples business!</a:t>
            </a:r>
            <a:endParaRPr lang="en-GB" dirty="0" smtClean="0">
              <a:latin typeface="Calibri" pitchFamily="34" charset="0"/>
              <a:ea typeface="ＭＳ Ｐゴシック"/>
              <a:cs typeface="ＭＳ Ｐゴシック"/>
            </a:endParaRPr>
          </a:p>
        </p:txBody>
      </p:sp>
      <p:sp>
        <p:nvSpPr>
          <p:cNvPr id="31746" name="Rectangle 3"/>
          <p:cNvSpPr>
            <a:spLocks noGrp="1" noChangeArrowheads="1"/>
          </p:cNvSpPr>
          <p:nvPr>
            <p:ph type="body" idx="1"/>
          </p:nvPr>
        </p:nvSpPr>
        <p:spPr/>
        <p:txBody>
          <a:bodyPr/>
          <a:lstStyle/>
          <a:p>
            <a:r>
              <a:rPr lang="en-US" sz="4800" dirty="0" smtClean="0">
                <a:latin typeface="Trebuchet MS" pitchFamily="34" charset="0"/>
                <a:ea typeface="ＭＳ Ｐゴシック"/>
                <a:cs typeface="ＭＳ Ｐゴシック"/>
              </a:rPr>
              <a:t>If businesses managed their money as carelessly as they managed their people, most would be bankrupt!</a:t>
            </a:r>
          </a:p>
          <a:p>
            <a:endParaRPr lang="en-US" sz="4800" dirty="0" smtClean="0">
              <a:latin typeface="Trebuchet MS" pitchFamily="34" charset="0"/>
              <a:ea typeface="ＭＳ Ｐゴシック"/>
              <a:cs typeface="ＭＳ Ｐゴシック"/>
            </a:endParaRPr>
          </a:p>
          <a:p>
            <a:pPr>
              <a:buNone/>
            </a:pPr>
            <a:r>
              <a:rPr lang="en-US" sz="2800" dirty="0" smtClean="0">
                <a:latin typeface="Trebuchet MS" pitchFamily="34" charset="0"/>
                <a:ea typeface="ＭＳ Ｐゴシック"/>
                <a:cs typeface="ＭＳ Ｐゴシック"/>
              </a:rPr>
              <a:t>- Ram </a:t>
            </a:r>
            <a:r>
              <a:rPr lang="en-US" sz="2800" dirty="0" err="1" smtClean="0">
                <a:latin typeface="Trebuchet MS" pitchFamily="34" charset="0"/>
                <a:ea typeface="ＭＳ Ｐゴシック"/>
                <a:cs typeface="ＭＳ Ｐゴシック"/>
              </a:rPr>
              <a:t>Charan</a:t>
            </a:r>
            <a:r>
              <a:rPr lang="en-US" sz="2800" dirty="0" smtClean="0">
                <a:latin typeface="Trebuchet MS" pitchFamily="34" charset="0"/>
                <a:ea typeface="ＭＳ Ｐゴシック"/>
                <a:cs typeface="ＭＳ Ｐゴシック"/>
              </a:rPr>
              <a:t> &amp; Bill </a:t>
            </a:r>
            <a:r>
              <a:rPr lang="en-US" sz="2800" dirty="0" err="1" smtClean="0">
                <a:latin typeface="Trebuchet MS" pitchFamily="34" charset="0"/>
                <a:ea typeface="ＭＳ Ｐゴシック"/>
                <a:cs typeface="ＭＳ Ｐゴシック"/>
              </a:rPr>
              <a:t>Conaty</a:t>
            </a:r>
            <a:r>
              <a:rPr lang="en-US" sz="2800" dirty="0" smtClean="0">
                <a:latin typeface="Trebuchet MS" pitchFamily="34" charset="0"/>
                <a:ea typeface="ＭＳ Ｐゴシック"/>
                <a:cs typeface="ＭＳ Ｐゴシック"/>
              </a:rPr>
              <a:t>- “Talent Masters”</a:t>
            </a:r>
            <a:endParaRPr lang="en-GB" sz="2800" dirty="0"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Number Placeholder 3"/>
          <p:cNvSpPr>
            <a:spLocks noGrp="1"/>
          </p:cNvSpPr>
          <p:nvPr>
            <p:ph type="sldNum" sz="quarter" idx="10"/>
          </p:nvPr>
        </p:nvSpPr>
        <p:spPr bwMode="auto">
          <a:noFill/>
          <a:ln>
            <a:miter lim="800000"/>
            <a:headEnd/>
            <a:tailEnd/>
          </a:ln>
        </p:spPr>
        <p:txBody>
          <a:bodyPr/>
          <a:lstStyle/>
          <a:p>
            <a:fld id="{DF7A3DA8-E24F-475C-A4D5-C18CEF49880A}" type="slidenum">
              <a:rPr lang="en-GB" smtClean="0">
                <a:latin typeface="Arial" charset="0"/>
                <a:ea typeface="ＭＳ Ｐゴシック"/>
                <a:cs typeface="ＭＳ Ｐゴシック"/>
              </a:rPr>
              <a:pPr/>
              <a:t>2</a:t>
            </a:fld>
            <a:endParaRPr lang="en-GB" smtClean="0">
              <a:latin typeface="Arial" charset="0"/>
              <a:ea typeface="ＭＳ Ｐゴシック"/>
              <a:cs typeface="ＭＳ Ｐゴシック"/>
            </a:endParaRPr>
          </a:p>
        </p:txBody>
      </p:sp>
      <p:sp>
        <p:nvSpPr>
          <p:cNvPr id="20482" name="Rectangle 8"/>
          <p:cNvSpPr>
            <a:spLocks noGrp="1" noChangeArrowheads="1"/>
          </p:cNvSpPr>
          <p:nvPr>
            <p:ph type="title"/>
          </p:nvPr>
        </p:nvSpPr>
        <p:spPr>
          <a:xfrm>
            <a:off x="376238" y="269875"/>
            <a:ext cx="9072562" cy="668338"/>
          </a:xfrm>
        </p:spPr>
        <p:txBody>
          <a:bodyPr/>
          <a:lstStyle/>
          <a:p>
            <a:r>
              <a:rPr lang="en-US" smtClean="0">
                <a:ea typeface="ＭＳ Ｐゴシック"/>
                <a:cs typeface="ＭＳ Ｐゴシック"/>
              </a:rPr>
              <a:t>Paradigm Shifts in 3 decades post liberalisation</a:t>
            </a:r>
            <a:endParaRPr lang="en-GB" smtClean="0">
              <a:ea typeface="ＭＳ Ｐゴシック"/>
              <a:cs typeface="ＭＳ Ｐゴシック"/>
            </a:endParaRPr>
          </a:p>
        </p:txBody>
      </p:sp>
      <p:grpSp>
        <p:nvGrpSpPr>
          <p:cNvPr id="20483" name="Group 9"/>
          <p:cNvGrpSpPr>
            <a:grpSpLocks/>
          </p:cNvGrpSpPr>
          <p:nvPr/>
        </p:nvGrpSpPr>
        <p:grpSpPr bwMode="auto">
          <a:xfrm>
            <a:off x="160338" y="1494627"/>
            <a:ext cx="10528300" cy="1714500"/>
            <a:chOff x="160338" y="2841625"/>
            <a:chExt cx="10367962" cy="1730376"/>
          </a:xfrm>
        </p:grpSpPr>
        <p:sp>
          <p:nvSpPr>
            <p:cNvPr id="20498" name="AutoShape 27"/>
            <p:cNvSpPr>
              <a:spLocks noChangeArrowheads="1"/>
            </p:cNvSpPr>
            <p:nvPr/>
          </p:nvSpPr>
          <p:spPr bwMode="auto">
            <a:xfrm>
              <a:off x="8149723" y="2841625"/>
              <a:ext cx="2378577" cy="1730375"/>
            </a:xfrm>
            <a:prstGeom prst="homePlate">
              <a:avLst>
                <a:gd name="adj" fmla="val 32752"/>
              </a:avLst>
            </a:prstGeom>
            <a:solidFill>
              <a:schemeClr val="accent2"/>
            </a:solidFill>
            <a:ln w="28575">
              <a:solidFill>
                <a:schemeClr val="bg1"/>
              </a:solidFill>
              <a:miter lim="800000"/>
              <a:headEnd/>
              <a:tailEnd/>
            </a:ln>
          </p:spPr>
          <p:txBody>
            <a:bodyPr lIns="720000" tIns="36000" rIns="360000" bIns="36000" anchor="ctr" anchorCtr="1"/>
            <a:lstStyle/>
            <a:p>
              <a:pPr algn="ctr" defTabSz="1042988"/>
              <a:r>
                <a:rPr lang="en-US" sz="1400" dirty="0" smtClean="0">
                  <a:solidFill>
                    <a:schemeClr val="bg1"/>
                  </a:solidFill>
                  <a:latin typeface="Trebuchet MS" pitchFamily="34" charset="0"/>
                </a:rPr>
                <a:t>mostly transactional </a:t>
              </a:r>
              <a:endParaRPr lang="en-GB" sz="1400" dirty="0">
                <a:solidFill>
                  <a:schemeClr val="bg1"/>
                </a:solidFill>
                <a:latin typeface="Trebuchet MS" pitchFamily="34" charset="0"/>
              </a:endParaRPr>
            </a:p>
          </p:txBody>
        </p:sp>
        <p:sp>
          <p:nvSpPr>
            <p:cNvPr id="20499" name="AutoShape 18"/>
            <p:cNvSpPr>
              <a:spLocks noChangeArrowheads="1"/>
            </p:cNvSpPr>
            <p:nvPr/>
          </p:nvSpPr>
          <p:spPr bwMode="auto">
            <a:xfrm>
              <a:off x="6642100" y="2841625"/>
              <a:ext cx="2124075" cy="1730375"/>
            </a:xfrm>
            <a:prstGeom prst="homePlate">
              <a:avLst>
                <a:gd name="adj" fmla="val 30688"/>
              </a:avLst>
            </a:prstGeom>
            <a:solidFill>
              <a:schemeClr val="accent1"/>
            </a:solidFill>
            <a:ln w="28575">
              <a:solidFill>
                <a:schemeClr val="bg1"/>
              </a:solidFill>
              <a:miter lim="800000"/>
              <a:headEnd/>
              <a:tailEnd/>
            </a:ln>
          </p:spPr>
          <p:txBody>
            <a:bodyPr lIns="720000" tIns="36000" rIns="360000" bIns="36000" anchor="ctr" anchorCtr="1"/>
            <a:lstStyle/>
            <a:p>
              <a:pPr algn="ctr" defTabSz="1042988"/>
              <a:r>
                <a:rPr lang="en-US" sz="1400" dirty="0">
                  <a:solidFill>
                    <a:schemeClr val="bg1"/>
                  </a:solidFill>
                  <a:latin typeface="Trebuchet MS" pitchFamily="34" charset="0"/>
                </a:rPr>
                <a:t>Transformation of IR into Personnel and HR</a:t>
              </a:r>
              <a:endParaRPr lang="en-GB" sz="1400" dirty="0">
                <a:solidFill>
                  <a:schemeClr val="bg1"/>
                </a:solidFill>
                <a:latin typeface="Trebuchet MS" pitchFamily="34" charset="0"/>
              </a:endParaRPr>
            </a:p>
          </p:txBody>
        </p:sp>
        <p:sp>
          <p:nvSpPr>
            <p:cNvPr id="20500" name="AutoShape 17"/>
            <p:cNvSpPr>
              <a:spLocks noChangeArrowheads="1"/>
            </p:cNvSpPr>
            <p:nvPr/>
          </p:nvSpPr>
          <p:spPr bwMode="auto">
            <a:xfrm>
              <a:off x="5021263" y="2841625"/>
              <a:ext cx="2124075" cy="1730375"/>
            </a:xfrm>
            <a:prstGeom prst="homePlate">
              <a:avLst>
                <a:gd name="adj" fmla="val 30688"/>
              </a:avLst>
            </a:prstGeom>
            <a:solidFill>
              <a:schemeClr val="accent2"/>
            </a:solidFill>
            <a:ln w="28575">
              <a:solidFill>
                <a:schemeClr val="bg1"/>
              </a:solidFill>
              <a:miter lim="800000"/>
              <a:headEnd/>
              <a:tailEnd/>
            </a:ln>
          </p:spPr>
          <p:txBody>
            <a:bodyPr lIns="720000" tIns="36000" rIns="360000" bIns="36000" anchor="ctr" anchorCtr="1"/>
            <a:lstStyle/>
            <a:p>
              <a:pPr algn="ctr" defTabSz="1042988"/>
              <a:r>
                <a:rPr lang="en-US" sz="1400" dirty="0">
                  <a:solidFill>
                    <a:schemeClr val="bg1"/>
                  </a:solidFill>
                  <a:latin typeface="Trebuchet MS" pitchFamily="34" charset="0"/>
                </a:rPr>
                <a:t>Brain drain out of the country</a:t>
              </a:r>
              <a:endParaRPr lang="en-GB" sz="1400" dirty="0">
                <a:solidFill>
                  <a:schemeClr val="bg1"/>
                </a:solidFill>
                <a:latin typeface="Trebuchet MS" pitchFamily="34" charset="0"/>
              </a:endParaRPr>
            </a:p>
          </p:txBody>
        </p:sp>
        <p:sp>
          <p:nvSpPr>
            <p:cNvPr id="20501" name="AutoShape 16"/>
            <p:cNvSpPr>
              <a:spLocks noChangeArrowheads="1"/>
            </p:cNvSpPr>
            <p:nvPr/>
          </p:nvSpPr>
          <p:spPr bwMode="auto">
            <a:xfrm>
              <a:off x="3402013" y="2841625"/>
              <a:ext cx="2124075" cy="1730375"/>
            </a:xfrm>
            <a:prstGeom prst="homePlate">
              <a:avLst>
                <a:gd name="adj" fmla="val 30688"/>
              </a:avLst>
            </a:prstGeom>
            <a:solidFill>
              <a:schemeClr val="accent1"/>
            </a:solidFill>
            <a:ln w="28575">
              <a:solidFill>
                <a:schemeClr val="bg1"/>
              </a:solidFill>
              <a:miter lim="800000"/>
              <a:headEnd/>
              <a:tailEnd/>
            </a:ln>
          </p:spPr>
          <p:txBody>
            <a:bodyPr lIns="720000" tIns="36000" rIns="360000" bIns="36000" anchor="ctr" anchorCtr="1"/>
            <a:lstStyle/>
            <a:p>
              <a:pPr algn="ctr" defTabSz="1042988"/>
              <a:r>
                <a:rPr lang="en-US" sz="1400" dirty="0">
                  <a:solidFill>
                    <a:schemeClr val="bg1"/>
                  </a:solidFill>
                  <a:latin typeface="Trebuchet MS" pitchFamily="34" charset="0"/>
                </a:rPr>
                <a:t>Booming of telecom and start up of IT</a:t>
              </a:r>
              <a:endParaRPr lang="en-GB" sz="1400" dirty="0">
                <a:solidFill>
                  <a:schemeClr val="bg1"/>
                </a:solidFill>
                <a:latin typeface="Trebuchet MS" pitchFamily="34" charset="0"/>
              </a:endParaRPr>
            </a:p>
          </p:txBody>
        </p:sp>
        <p:sp>
          <p:nvSpPr>
            <p:cNvPr id="20502" name="AutoShape 15"/>
            <p:cNvSpPr>
              <a:spLocks noChangeArrowheads="1"/>
            </p:cNvSpPr>
            <p:nvPr/>
          </p:nvSpPr>
          <p:spPr bwMode="auto">
            <a:xfrm>
              <a:off x="1781175" y="2841625"/>
              <a:ext cx="2147545" cy="1730375"/>
            </a:xfrm>
            <a:prstGeom prst="homePlate">
              <a:avLst>
                <a:gd name="adj" fmla="val 30688"/>
              </a:avLst>
            </a:prstGeom>
            <a:solidFill>
              <a:srgbClr val="993366"/>
            </a:solidFill>
            <a:ln w="28575">
              <a:solidFill>
                <a:schemeClr val="bg1"/>
              </a:solidFill>
              <a:miter lim="800000"/>
              <a:headEnd/>
              <a:tailEnd/>
            </a:ln>
          </p:spPr>
          <p:txBody>
            <a:bodyPr lIns="720000" tIns="36000" rIns="360000" bIns="36000" anchor="ctr" anchorCtr="1"/>
            <a:lstStyle/>
            <a:p>
              <a:pPr algn="ctr" defTabSz="1042988"/>
              <a:r>
                <a:rPr lang="en-US" sz="1400" dirty="0">
                  <a:solidFill>
                    <a:schemeClr val="bg1"/>
                  </a:solidFill>
                  <a:latin typeface="Trebuchet MS" pitchFamily="34" charset="0"/>
                </a:rPr>
                <a:t>Growth of </a:t>
              </a:r>
              <a:r>
                <a:rPr lang="en-US" sz="1400" dirty="0" smtClean="0">
                  <a:solidFill>
                    <a:schemeClr val="bg1"/>
                  </a:solidFill>
                  <a:latin typeface="Trebuchet MS" pitchFamily="34" charset="0"/>
                </a:rPr>
                <a:t>mfg </a:t>
              </a:r>
              <a:r>
                <a:rPr lang="en-US" sz="1400" dirty="0">
                  <a:solidFill>
                    <a:schemeClr val="bg1"/>
                  </a:solidFill>
                  <a:latin typeface="Trebuchet MS" pitchFamily="34" charset="0"/>
                </a:rPr>
                <a:t>and services</a:t>
              </a:r>
              <a:endParaRPr lang="en-GB" sz="1400" dirty="0">
                <a:solidFill>
                  <a:schemeClr val="bg1"/>
                </a:solidFill>
                <a:latin typeface="Trebuchet MS" pitchFamily="34" charset="0"/>
              </a:endParaRPr>
            </a:p>
          </p:txBody>
        </p:sp>
        <p:sp>
          <p:nvSpPr>
            <p:cNvPr id="20503" name="AutoShape 9"/>
            <p:cNvSpPr>
              <a:spLocks noChangeArrowheads="1"/>
            </p:cNvSpPr>
            <p:nvPr/>
          </p:nvSpPr>
          <p:spPr bwMode="auto">
            <a:xfrm>
              <a:off x="160338" y="2841626"/>
              <a:ext cx="2124075" cy="1730375"/>
            </a:xfrm>
            <a:prstGeom prst="homePlate">
              <a:avLst>
                <a:gd name="adj" fmla="val 30688"/>
              </a:avLst>
            </a:prstGeom>
            <a:solidFill>
              <a:srgbClr val="333399"/>
            </a:solidFill>
            <a:ln w="28575">
              <a:solidFill>
                <a:schemeClr val="bg1"/>
              </a:solidFill>
              <a:miter lim="800000"/>
              <a:headEnd/>
              <a:tailEnd/>
            </a:ln>
          </p:spPr>
          <p:txBody>
            <a:bodyPr lIns="720000" tIns="36000" rIns="360000" bIns="36000" anchor="ctr" anchorCtr="1"/>
            <a:lstStyle/>
            <a:p>
              <a:pPr algn="ctr" defTabSz="1042988"/>
              <a:r>
                <a:rPr lang="en-US" sz="1800" dirty="0">
                  <a:solidFill>
                    <a:schemeClr val="bg1"/>
                  </a:solidFill>
                </a:rPr>
                <a:t>1990’s</a:t>
              </a:r>
              <a:endParaRPr lang="en-GB" sz="1800" dirty="0">
                <a:solidFill>
                  <a:schemeClr val="bg1"/>
                </a:solidFill>
              </a:endParaRPr>
            </a:p>
          </p:txBody>
        </p:sp>
      </p:grpSp>
      <p:grpSp>
        <p:nvGrpSpPr>
          <p:cNvPr id="20484" name="Group 10"/>
          <p:cNvGrpSpPr>
            <a:grpSpLocks/>
          </p:cNvGrpSpPr>
          <p:nvPr/>
        </p:nvGrpSpPr>
        <p:grpSpPr bwMode="auto">
          <a:xfrm>
            <a:off x="128588" y="3279775"/>
            <a:ext cx="10552112" cy="1787525"/>
            <a:chOff x="137634" y="2841625"/>
            <a:chExt cx="10390666" cy="1731078"/>
          </a:xfrm>
        </p:grpSpPr>
        <p:sp>
          <p:nvSpPr>
            <p:cNvPr id="20492" name="AutoShape 27"/>
            <p:cNvSpPr>
              <a:spLocks noChangeArrowheads="1"/>
            </p:cNvSpPr>
            <p:nvPr/>
          </p:nvSpPr>
          <p:spPr bwMode="auto">
            <a:xfrm>
              <a:off x="8261350" y="2841625"/>
              <a:ext cx="2266950" cy="1730375"/>
            </a:xfrm>
            <a:prstGeom prst="homePlate">
              <a:avLst>
                <a:gd name="adj" fmla="val 32752"/>
              </a:avLst>
            </a:prstGeom>
            <a:solidFill>
              <a:schemeClr val="accent2"/>
            </a:solidFill>
            <a:ln w="28575">
              <a:solidFill>
                <a:schemeClr val="bg1"/>
              </a:solidFill>
              <a:miter lim="800000"/>
              <a:headEnd/>
              <a:tailEnd/>
            </a:ln>
          </p:spPr>
          <p:txBody>
            <a:bodyPr lIns="720000" tIns="36000" rIns="360000" bIns="36000" anchor="ctr" anchorCtr="1"/>
            <a:lstStyle/>
            <a:p>
              <a:pPr algn="ctr" defTabSz="1042988"/>
              <a:r>
                <a:rPr lang="en-US" sz="1400" dirty="0">
                  <a:solidFill>
                    <a:schemeClr val="bg1"/>
                  </a:solidFill>
                  <a:latin typeface="Trebuchet MS" pitchFamily="34" charset="0"/>
                </a:rPr>
                <a:t>Business Partnering role</a:t>
              </a:r>
              <a:endParaRPr lang="en-GB" sz="1400" dirty="0">
                <a:solidFill>
                  <a:schemeClr val="bg1"/>
                </a:solidFill>
                <a:latin typeface="Trebuchet MS" pitchFamily="34" charset="0"/>
              </a:endParaRPr>
            </a:p>
          </p:txBody>
        </p:sp>
        <p:sp>
          <p:nvSpPr>
            <p:cNvPr id="20493" name="AutoShape 18"/>
            <p:cNvSpPr>
              <a:spLocks noChangeArrowheads="1"/>
            </p:cNvSpPr>
            <p:nvPr/>
          </p:nvSpPr>
          <p:spPr bwMode="auto">
            <a:xfrm>
              <a:off x="6642100" y="2841625"/>
              <a:ext cx="2124075" cy="1730375"/>
            </a:xfrm>
            <a:prstGeom prst="homePlate">
              <a:avLst>
                <a:gd name="adj" fmla="val 30688"/>
              </a:avLst>
            </a:prstGeom>
            <a:solidFill>
              <a:schemeClr val="accent1"/>
            </a:solidFill>
            <a:ln w="28575">
              <a:solidFill>
                <a:schemeClr val="bg1"/>
              </a:solidFill>
              <a:miter lim="800000"/>
              <a:headEnd/>
              <a:tailEnd/>
            </a:ln>
          </p:spPr>
          <p:txBody>
            <a:bodyPr lIns="720000" tIns="36000" rIns="360000" bIns="36000" anchor="ctr" anchorCtr="1"/>
            <a:lstStyle/>
            <a:p>
              <a:pPr algn="ctr" defTabSz="1042988"/>
              <a:r>
                <a:rPr lang="en-US" sz="1400" dirty="0">
                  <a:solidFill>
                    <a:schemeClr val="bg1"/>
                  </a:solidFill>
                  <a:latin typeface="Trebuchet MS" pitchFamily="34" charset="0"/>
                </a:rPr>
                <a:t>Transformation of HR into a strategic </a:t>
              </a:r>
              <a:r>
                <a:rPr lang="en-US" sz="1400" dirty="0" smtClean="0">
                  <a:solidFill>
                    <a:schemeClr val="bg1"/>
                  </a:solidFill>
                  <a:latin typeface="Trebuchet MS" pitchFamily="34" charset="0"/>
                </a:rPr>
                <a:t>function</a:t>
              </a:r>
              <a:endParaRPr lang="en-GB" sz="1400" dirty="0">
                <a:solidFill>
                  <a:schemeClr val="bg1"/>
                </a:solidFill>
                <a:latin typeface="Trebuchet MS" pitchFamily="34" charset="0"/>
              </a:endParaRPr>
            </a:p>
          </p:txBody>
        </p:sp>
        <p:sp>
          <p:nvSpPr>
            <p:cNvPr id="20494" name="AutoShape 17"/>
            <p:cNvSpPr>
              <a:spLocks noChangeArrowheads="1"/>
            </p:cNvSpPr>
            <p:nvPr/>
          </p:nvSpPr>
          <p:spPr bwMode="auto">
            <a:xfrm>
              <a:off x="5021263" y="2841625"/>
              <a:ext cx="2221962" cy="1730375"/>
            </a:xfrm>
            <a:prstGeom prst="homePlate">
              <a:avLst>
                <a:gd name="adj" fmla="val 30688"/>
              </a:avLst>
            </a:prstGeom>
            <a:solidFill>
              <a:schemeClr val="accent2"/>
            </a:solidFill>
            <a:ln w="28575">
              <a:solidFill>
                <a:schemeClr val="bg1"/>
              </a:solidFill>
              <a:miter lim="800000"/>
              <a:headEnd/>
              <a:tailEnd/>
            </a:ln>
          </p:spPr>
          <p:txBody>
            <a:bodyPr lIns="720000" tIns="36000" rIns="360000" bIns="36000" anchor="ctr" anchorCtr="1"/>
            <a:lstStyle/>
            <a:p>
              <a:pPr algn="ctr" defTabSz="1042988"/>
              <a:r>
                <a:rPr lang="en-US" sz="1400" dirty="0">
                  <a:solidFill>
                    <a:schemeClr val="bg1"/>
                  </a:solidFill>
                  <a:latin typeface="Trebuchet MS" pitchFamily="34" charset="0"/>
                </a:rPr>
                <a:t>Migration of knowledge talent across </a:t>
              </a:r>
              <a:r>
                <a:rPr lang="en-US" sz="1400" dirty="0" smtClean="0">
                  <a:solidFill>
                    <a:schemeClr val="bg1"/>
                  </a:solidFill>
                  <a:latin typeface="Trebuchet MS" pitchFamily="34" charset="0"/>
                </a:rPr>
                <a:t>country</a:t>
              </a:r>
              <a:endParaRPr lang="en-GB" sz="1400" dirty="0">
                <a:solidFill>
                  <a:schemeClr val="bg1"/>
                </a:solidFill>
                <a:latin typeface="Trebuchet MS" pitchFamily="34" charset="0"/>
              </a:endParaRPr>
            </a:p>
          </p:txBody>
        </p:sp>
        <p:sp>
          <p:nvSpPr>
            <p:cNvPr id="20495" name="AutoShape 16"/>
            <p:cNvSpPr>
              <a:spLocks noChangeArrowheads="1"/>
            </p:cNvSpPr>
            <p:nvPr/>
          </p:nvSpPr>
          <p:spPr bwMode="auto">
            <a:xfrm>
              <a:off x="3402012" y="2841625"/>
              <a:ext cx="2293622" cy="1730375"/>
            </a:xfrm>
            <a:prstGeom prst="homePlate">
              <a:avLst>
                <a:gd name="adj" fmla="val 30688"/>
              </a:avLst>
            </a:prstGeom>
            <a:solidFill>
              <a:schemeClr val="accent1"/>
            </a:solidFill>
            <a:ln w="28575">
              <a:solidFill>
                <a:schemeClr val="bg1"/>
              </a:solidFill>
              <a:miter lim="800000"/>
              <a:headEnd/>
              <a:tailEnd/>
            </a:ln>
          </p:spPr>
          <p:txBody>
            <a:bodyPr lIns="720000" tIns="36000" rIns="360000" bIns="36000" anchor="ctr" anchorCtr="1"/>
            <a:lstStyle/>
            <a:p>
              <a:pPr algn="ctr" defTabSz="1042988"/>
              <a:r>
                <a:rPr lang="en-US" sz="1400" dirty="0">
                  <a:solidFill>
                    <a:schemeClr val="bg1"/>
                  </a:solidFill>
                  <a:latin typeface="Trebuchet MS" pitchFamily="34" charset="0"/>
                </a:rPr>
                <a:t>MNC’s and </a:t>
              </a:r>
              <a:r>
                <a:rPr lang="en-US" sz="1400" dirty="0" smtClean="0">
                  <a:solidFill>
                    <a:schemeClr val="bg1"/>
                  </a:solidFill>
                  <a:latin typeface="Trebuchet MS" pitchFamily="34" charset="0"/>
                </a:rPr>
                <a:t>pure play </a:t>
              </a:r>
              <a:r>
                <a:rPr lang="en-US" sz="1400" dirty="0">
                  <a:solidFill>
                    <a:schemeClr val="bg1"/>
                  </a:solidFill>
                  <a:latin typeface="Trebuchet MS" pitchFamily="34" charset="0"/>
                </a:rPr>
                <a:t>Indian companies</a:t>
              </a:r>
              <a:endParaRPr lang="en-GB" sz="1400" dirty="0">
                <a:solidFill>
                  <a:schemeClr val="bg1"/>
                </a:solidFill>
                <a:latin typeface="Trebuchet MS" pitchFamily="34" charset="0"/>
              </a:endParaRPr>
            </a:p>
          </p:txBody>
        </p:sp>
        <p:sp>
          <p:nvSpPr>
            <p:cNvPr id="20496" name="AutoShape 15"/>
            <p:cNvSpPr>
              <a:spLocks noChangeArrowheads="1"/>
            </p:cNvSpPr>
            <p:nvPr/>
          </p:nvSpPr>
          <p:spPr bwMode="auto">
            <a:xfrm>
              <a:off x="1781175" y="2841625"/>
              <a:ext cx="2124075" cy="1730375"/>
            </a:xfrm>
            <a:prstGeom prst="homePlate">
              <a:avLst>
                <a:gd name="adj" fmla="val 30688"/>
              </a:avLst>
            </a:prstGeom>
            <a:solidFill>
              <a:srgbClr val="993366"/>
            </a:solidFill>
            <a:ln w="28575">
              <a:solidFill>
                <a:schemeClr val="bg1"/>
              </a:solidFill>
              <a:miter lim="800000"/>
              <a:headEnd/>
              <a:tailEnd/>
            </a:ln>
          </p:spPr>
          <p:txBody>
            <a:bodyPr lIns="720000" tIns="36000" rIns="360000" bIns="36000" anchor="ctr" anchorCtr="1"/>
            <a:lstStyle/>
            <a:p>
              <a:pPr algn="ctr" defTabSz="1042988"/>
              <a:r>
                <a:rPr lang="en-US" sz="1400" dirty="0">
                  <a:solidFill>
                    <a:schemeClr val="bg1"/>
                  </a:solidFill>
                  <a:latin typeface="Trebuchet MS" pitchFamily="34" charset="0"/>
                </a:rPr>
                <a:t>Growth of FDI in IT and ITES</a:t>
              </a:r>
              <a:endParaRPr lang="en-GB" sz="1400" dirty="0">
                <a:solidFill>
                  <a:schemeClr val="bg1"/>
                </a:solidFill>
                <a:latin typeface="Trebuchet MS" pitchFamily="34" charset="0"/>
              </a:endParaRPr>
            </a:p>
          </p:txBody>
        </p:sp>
        <p:sp>
          <p:nvSpPr>
            <p:cNvPr id="20497" name="AutoShape 9"/>
            <p:cNvSpPr>
              <a:spLocks noChangeArrowheads="1"/>
            </p:cNvSpPr>
            <p:nvPr/>
          </p:nvSpPr>
          <p:spPr bwMode="auto">
            <a:xfrm>
              <a:off x="137634" y="2842328"/>
              <a:ext cx="2124075" cy="1730375"/>
            </a:xfrm>
            <a:prstGeom prst="homePlate">
              <a:avLst>
                <a:gd name="adj" fmla="val 30688"/>
              </a:avLst>
            </a:prstGeom>
            <a:solidFill>
              <a:srgbClr val="333399"/>
            </a:solidFill>
            <a:ln w="28575">
              <a:solidFill>
                <a:schemeClr val="bg1"/>
              </a:solidFill>
              <a:miter lim="800000"/>
              <a:headEnd/>
              <a:tailEnd/>
            </a:ln>
          </p:spPr>
          <p:txBody>
            <a:bodyPr lIns="720000" tIns="36000" rIns="360000" bIns="36000" anchor="ctr" anchorCtr="1"/>
            <a:lstStyle/>
            <a:p>
              <a:pPr algn="ctr" defTabSz="1042988"/>
              <a:r>
                <a:rPr lang="en-US" sz="1800" dirty="0">
                  <a:solidFill>
                    <a:schemeClr val="bg1"/>
                  </a:solidFill>
                </a:rPr>
                <a:t>2000’s</a:t>
              </a:r>
              <a:endParaRPr lang="en-GB" sz="1800" dirty="0">
                <a:solidFill>
                  <a:schemeClr val="bg1"/>
                </a:solidFill>
              </a:endParaRPr>
            </a:p>
          </p:txBody>
        </p:sp>
      </p:grpSp>
      <p:grpSp>
        <p:nvGrpSpPr>
          <p:cNvPr id="20485" name="Group 17"/>
          <p:cNvGrpSpPr>
            <a:grpSpLocks/>
          </p:cNvGrpSpPr>
          <p:nvPr/>
        </p:nvGrpSpPr>
        <p:grpSpPr bwMode="auto">
          <a:xfrm>
            <a:off x="128588" y="5128440"/>
            <a:ext cx="10528300" cy="1795463"/>
            <a:chOff x="160338" y="2841625"/>
            <a:chExt cx="10367962" cy="1730376"/>
          </a:xfrm>
        </p:grpSpPr>
        <p:sp>
          <p:nvSpPr>
            <p:cNvPr id="20486" name="AutoShape 27"/>
            <p:cNvSpPr>
              <a:spLocks noChangeArrowheads="1"/>
            </p:cNvSpPr>
            <p:nvPr/>
          </p:nvSpPr>
          <p:spPr bwMode="auto">
            <a:xfrm>
              <a:off x="8261350" y="2841625"/>
              <a:ext cx="2266950" cy="1730375"/>
            </a:xfrm>
            <a:prstGeom prst="homePlate">
              <a:avLst>
                <a:gd name="adj" fmla="val 32752"/>
              </a:avLst>
            </a:prstGeom>
            <a:solidFill>
              <a:schemeClr val="accent2"/>
            </a:solidFill>
            <a:ln w="28575">
              <a:solidFill>
                <a:schemeClr val="bg1"/>
              </a:solidFill>
              <a:miter lim="800000"/>
              <a:headEnd/>
              <a:tailEnd/>
            </a:ln>
          </p:spPr>
          <p:txBody>
            <a:bodyPr lIns="720000" tIns="36000" rIns="360000" bIns="36000" anchor="ctr" anchorCtr="1"/>
            <a:lstStyle/>
            <a:p>
              <a:pPr algn="ctr" defTabSz="1042988"/>
              <a:r>
                <a:rPr lang="en-US" sz="1400" dirty="0">
                  <a:solidFill>
                    <a:schemeClr val="bg1"/>
                  </a:solidFill>
                  <a:latin typeface="Trebuchet MS" pitchFamily="34" charset="0"/>
                </a:rPr>
                <a:t>Internal Consulting</a:t>
              </a:r>
              <a:r>
                <a:rPr lang="en-US" sz="1400" dirty="0" smtClean="0">
                  <a:solidFill>
                    <a:schemeClr val="bg1"/>
                  </a:solidFill>
                  <a:latin typeface="Trebuchet MS" pitchFamily="34" charset="0"/>
                </a:rPr>
                <a:t>/ Customer </a:t>
              </a:r>
              <a:r>
                <a:rPr lang="en-US" sz="1400" dirty="0">
                  <a:solidFill>
                    <a:schemeClr val="bg1"/>
                  </a:solidFill>
                  <a:latin typeface="Trebuchet MS" pitchFamily="34" charset="0"/>
                </a:rPr>
                <a:t>facing</a:t>
              </a:r>
              <a:endParaRPr lang="en-GB" sz="1400" dirty="0">
                <a:solidFill>
                  <a:schemeClr val="bg1"/>
                </a:solidFill>
                <a:latin typeface="Trebuchet MS" pitchFamily="34" charset="0"/>
              </a:endParaRPr>
            </a:p>
          </p:txBody>
        </p:sp>
        <p:sp>
          <p:nvSpPr>
            <p:cNvPr id="20487" name="AutoShape 18"/>
            <p:cNvSpPr>
              <a:spLocks noChangeArrowheads="1"/>
            </p:cNvSpPr>
            <p:nvPr/>
          </p:nvSpPr>
          <p:spPr bwMode="auto">
            <a:xfrm>
              <a:off x="6642100" y="2841625"/>
              <a:ext cx="2312740" cy="1730375"/>
            </a:xfrm>
            <a:prstGeom prst="homePlate">
              <a:avLst>
                <a:gd name="adj" fmla="val 30688"/>
              </a:avLst>
            </a:prstGeom>
            <a:solidFill>
              <a:schemeClr val="accent1"/>
            </a:solidFill>
            <a:ln w="28575">
              <a:solidFill>
                <a:schemeClr val="bg1"/>
              </a:solidFill>
              <a:miter lim="800000"/>
              <a:headEnd/>
              <a:tailEnd/>
            </a:ln>
          </p:spPr>
          <p:txBody>
            <a:bodyPr lIns="720000" tIns="36000" rIns="360000" bIns="36000" anchor="ctr" anchorCtr="1"/>
            <a:lstStyle/>
            <a:p>
              <a:pPr algn="ctr" defTabSz="1042988"/>
              <a:r>
                <a:rPr lang="en-US" sz="1400" dirty="0" smtClean="0">
                  <a:solidFill>
                    <a:schemeClr val="bg1"/>
                  </a:solidFill>
                  <a:latin typeface="Trebuchet MS" pitchFamily="34" charset="0"/>
                </a:rPr>
                <a:t>Change </a:t>
              </a:r>
              <a:r>
                <a:rPr lang="en-US" sz="1400" dirty="0">
                  <a:solidFill>
                    <a:schemeClr val="bg1"/>
                  </a:solidFill>
                  <a:latin typeface="Trebuchet MS" pitchFamily="34" charset="0"/>
                </a:rPr>
                <a:t>in demographics , socio economic trends redefining HR</a:t>
              </a:r>
              <a:endParaRPr lang="en-GB" sz="1400" dirty="0">
                <a:solidFill>
                  <a:schemeClr val="bg1"/>
                </a:solidFill>
                <a:latin typeface="Trebuchet MS" pitchFamily="34" charset="0"/>
              </a:endParaRPr>
            </a:p>
          </p:txBody>
        </p:sp>
        <p:sp>
          <p:nvSpPr>
            <p:cNvPr id="20488" name="AutoShape 17"/>
            <p:cNvSpPr>
              <a:spLocks noChangeArrowheads="1"/>
            </p:cNvSpPr>
            <p:nvPr/>
          </p:nvSpPr>
          <p:spPr bwMode="auto">
            <a:xfrm>
              <a:off x="5021263" y="2841625"/>
              <a:ext cx="2124075" cy="1730375"/>
            </a:xfrm>
            <a:prstGeom prst="homePlate">
              <a:avLst>
                <a:gd name="adj" fmla="val 30688"/>
              </a:avLst>
            </a:prstGeom>
            <a:solidFill>
              <a:schemeClr val="accent2"/>
            </a:solidFill>
            <a:ln w="28575">
              <a:solidFill>
                <a:schemeClr val="bg1"/>
              </a:solidFill>
              <a:miter lim="800000"/>
              <a:headEnd/>
              <a:tailEnd/>
            </a:ln>
          </p:spPr>
          <p:txBody>
            <a:bodyPr lIns="720000" tIns="36000" rIns="360000" bIns="36000" anchor="ctr" anchorCtr="1"/>
            <a:lstStyle/>
            <a:p>
              <a:pPr algn="ctr" defTabSz="1042988"/>
              <a:r>
                <a:rPr lang="en-US" sz="1400" dirty="0">
                  <a:solidFill>
                    <a:schemeClr val="bg1"/>
                  </a:solidFill>
                  <a:latin typeface="Trebuchet MS" pitchFamily="34" charset="0"/>
                </a:rPr>
                <a:t>Rural Indian emerging as key markets in retail</a:t>
              </a:r>
              <a:endParaRPr lang="en-GB" sz="1400" dirty="0">
                <a:solidFill>
                  <a:schemeClr val="bg1"/>
                </a:solidFill>
                <a:latin typeface="Trebuchet MS" pitchFamily="34" charset="0"/>
              </a:endParaRPr>
            </a:p>
          </p:txBody>
        </p:sp>
        <p:sp>
          <p:nvSpPr>
            <p:cNvPr id="20489" name="AutoShape 16"/>
            <p:cNvSpPr>
              <a:spLocks noChangeArrowheads="1"/>
            </p:cNvSpPr>
            <p:nvPr/>
          </p:nvSpPr>
          <p:spPr bwMode="auto">
            <a:xfrm>
              <a:off x="3402013" y="2841625"/>
              <a:ext cx="2124075" cy="1730375"/>
            </a:xfrm>
            <a:prstGeom prst="homePlate">
              <a:avLst>
                <a:gd name="adj" fmla="val 30688"/>
              </a:avLst>
            </a:prstGeom>
            <a:solidFill>
              <a:schemeClr val="accent1"/>
            </a:solidFill>
            <a:ln w="28575">
              <a:solidFill>
                <a:schemeClr val="bg1"/>
              </a:solidFill>
              <a:miter lim="800000"/>
              <a:headEnd/>
              <a:tailEnd/>
            </a:ln>
          </p:spPr>
          <p:txBody>
            <a:bodyPr lIns="720000" tIns="36000" rIns="360000" bIns="36000" anchor="ctr" anchorCtr="1"/>
            <a:lstStyle/>
            <a:p>
              <a:pPr algn="ctr" defTabSz="1042988"/>
              <a:r>
                <a:rPr lang="en-US" sz="1400" dirty="0">
                  <a:solidFill>
                    <a:schemeClr val="bg1"/>
                  </a:solidFill>
                  <a:latin typeface="Trebuchet MS" pitchFamily="34" charset="0"/>
                </a:rPr>
                <a:t>Global orgs, MNC’s and strong Indian players</a:t>
              </a:r>
              <a:endParaRPr lang="en-GB" sz="1400" dirty="0">
                <a:solidFill>
                  <a:schemeClr val="bg1"/>
                </a:solidFill>
                <a:latin typeface="Trebuchet MS" pitchFamily="34" charset="0"/>
              </a:endParaRPr>
            </a:p>
          </p:txBody>
        </p:sp>
        <p:sp>
          <p:nvSpPr>
            <p:cNvPr id="20490" name="AutoShape 15"/>
            <p:cNvSpPr>
              <a:spLocks noChangeArrowheads="1"/>
            </p:cNvSpPr>
            <p:nvPr/>
          </p:nvSpPr>
          <p:spPr bwMode="auto">
            <a:xfrm>
              <a:off x="1781175" y="2841625"/>
              <a:ext cx="2124075" cy="1730375"/>
            </a:xfrm>
            <a:prstGeom prst="homePlate">
              <a:avLst>
                <a:gd name="adj" fmla="val 30688"/>
              </a:avLst>
            </a:prstGeom>
            <a:solidFill>
              <a:srgbClr val="993366"/>
            </a:solidFill>
            <a:ln w="28575">
              <a:solidFill>
                <a:schemeClr val="bg1"/>
              </a:solidFill>
              <a:miter lim="800000"/>
              <a:headEnd/>
              <a:tailEnd/>
            </a:ln>
          </p:spPr>
          <p:txBody>
            <a:bodyPr lIns="720000" tIns="36000" rIns="360000" bIns="36000" anchor="ctr" anchorCtr="1"/>
            <a:lstStyle/>
            <a:p>
              <a:pPr algn="ctr" defTabSz="1042988"/>
              <a:r>
                <a:rPr lang="en-US" sz="1400" dirty="0">
                  <a:solidFill>
                    <a:schemeClr val="bg1"/>
                  </a:solidFill>
                  <a:latin typeface="Trebuchet MS" pitchFamily="34" charset="0"/>
                </a:rPr>
                <a:t>Growth of ITES up the value chain and Growth of retail</a:t>
              </a:r>
              <a:endParaRPr lang="en-GB" sz="1400" dirty="0">
                <a:solidFill>
                  <a:schemeClr val="bg1"/>
                </a:solidFill>
                <a:latin typeface="Trebuchet MS" pitchFamily="34" charset="0"/>
              </a:endParaRPr>
            </a:p>
          </p:txBody>
        </p:sp>
        <p:sp>
          <p:nvSpPr>
            <p:cNvPr id="20491" name="AutoShape 9"/>
            <p:cNvSpPr>
              <a:spLocks noChangeArrowheads="1"/>
            </p:cNvSpPr>
            <p:nvPr/>
          </p:nvSpPr>
          <p:spPr bwMode="auto">
            <a:xfrm>
              <a:off x="160338" y="2841626"/>
              <a:ext cx="2124075" cy="1730375"/>
            </a:xfrm>
            <a:prstGeom prst="homePlate">
              <a:avLst>
                <a:gd name="adj" fmla="val 30688"/>
              </a:avLst>
            </a:prstGeom>
            <a:solidFill>
              <a:srgbClr val="333399"/>
            </a:solidFill>
            <a:ln w="28575">
              <a:solidFill>
                <a:schemeClr val="bg1"/>
              </a:solidFill>
              <a:miter lim="800000"/>
              <a:headEnd/>
              <a:tailEnd/>
            </a:ln>
          </p:spPr>
          <p:txBody>
            <a:bodyPr lIns="720000" tIns="36000" rIns="360000" bIns="36000" anchor="ctr" anchorCtr="1"/>
            <a:lstStyle/>
            <a:p>
              <a:pPr algn="ctr" defTabSz="1042988"/>
              <a:r>
                <a:rPr lang="en-US" sz="1800" dirty="0">
                  <a:solidFill>
                    <a:schemeClr val="bg1"/>
                  </a:solidFill>
                </a:rPr>
                <a:t>2010’s</a:t>
              </a:r>
              <a:endParaRPr lang="en-GB" sz="1800" dirty="0">
                <a:solidFill>
                  <a:schemeClr val="bg1"/>
                </a:solidFill>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ea typeface="ＭＳ Ｐゴシック"/>
                <a:cs typeface="ＭＳ Ｐゴシック"/>
              </a:rPr>
              <a:t>Evolution of Industry post liberalization</a:t>
            </a:r>
            <a:endParaRPr lang="en-GB" smtClean="0">
              <a:ea typeface="ＭＳ Ｐゴシック"/>
              <a:cs typeface="ＭＳ Ｐゴシック"/>
            </a:endParaRPr>
          </a:p>
        </p:txBody>
      </p:sp>
      <p:sp>
        <p:nvSpPr>
          <p:cNvPr id="22530" name="Slide Number Placeholder 3"/>
          <p:cNvSpPr>
            <a:spLocks noGrp="1"/>
          </p:cNvSpPr>
          <p:nvPr>
            <p:ph type="sldNum" sz="quarter" idx="10"/>
          </p:nvPr>
        </p:nvSpPr>
        <p:spPr bwMode="auto">
          <a:noFill/>
          <a:ln>
            <a:miter lim="800000"/>
            <a:headEnd/>
            <a:tailEnd/>
          </a:ln>
        </p:spPr>
        <p:txBody>
          <a:bodyPr/>
          <a:lstStyle/>
          <a:p>
            <a:fld id="{B0921864-A9F0-4958-A22E-842F971BC09B}" type="slidenum">
              <a:rPr lang="en-GB" smtClean="0">
                <a:latin typeface="Arial" charset="0"/>
                <a:ea typeface="ＭＳ Ｐゴシック"/>
                <a:cs typeface="ＭＳ Ｐゴシック"/>
              </a:rPr>
              <a:pPr/>
              <a:t>3</a:t>
            </a:fld>
            <a:endParaRPr lang="en-GB" smtClean="0">
              <a:latin typeface="Arial" charset="0"/>
              <a:ea typeface="ＭＳ Ｐゴシック"/>
              <a:cs typeface="ＭＳ Ｐゴシック"/>
            </a:endParaRPr>
          </a:p>
        </p:txBody>
      </p:sp>
      <p:pic>
        <p:nvPicPr>
          <p:cNvPr id="22531" name="Picture 6" descr="BG1"/>
          <p:cNvPicPr>
            <a:picLocks noChangeAspect="1" noChangeArrowheads="1"/>
          </p:cNvPicPr>
          <p:nvPr/>
        </p:nvPicPr>
        <p:blipFill>
          <a:blip r:embed="rId2"/>
          <a:srcRect/>
          <a:stretch>
            <a:fillRect/>
          </a:stretch>
        </p:blipFill>
        <p:spPr bwMode="auto">
          <a:xfrm>
            <a:off x="447675" y="1692275"/>
            <a:ext cx="9720263" cy="4775200"/>
          </a:xfrm>
          <a:prstGeom prst="rect">
            <a:avLst/>
          </a:prstGeom>
          <a:noFill/>
          <a:ln w="9525">
            <a:noFill/>
            <a:miter lim="800000"/>
            <a:headEnd/>
            <a:tailEnd/>
          </a:ln>
        </p:spPr>
      </p:pic>
      <p:sp>
        <p:nvSpPr>
          <p:cNvPr id="22532" name="Text Box 7"/>
          <p:cNvSpPr txBox="1">
            <a:spLocks noChangeArrowheads="1"/>
          </p:cNvSpPr>
          <p:nvPr/>
        </p:nvSpPr>
        <p:spPr bwMode="auto">
          <a:xfrm>
            <a:off x="519113" y="2339975"/>
            <a:ext cx="2951162" cy="3293209"/>
          </a:xfrm>
          <a:prstGeom prst="rect">
            <a:avLst/>
          </a:prstGeom>
          <a:noFill/>
          <a:ln w="9525">
            <a:noFill/>
            <a:miter lim="800000"/>
            <a:headEnd/>
            <a:tailEnd/>
          </a:ln>
        </p:spPr>
        <p:txBody>
          <a:bodyPr>
            <a:spAutoFit/>
          </a:bodyPr>
          <a:lstStyle/>
          <a:p>
            <a:r>
              <a:rPr lang="en-US" sz="1600" b="1" dirty="0"/>
              <a:t>● Liberalization - A historic</a:t>
            </a:r>
          </a:p>
          <a:p>
            <a:r>
              <a:rPr lang="en-US" sz="1600" b="1" dirty="0"/>
              <a:t>   decade in </a:t>
            </a:r>
            <a:r>
              <a:rPr lang="en-US" sz="1600" b="1" dirty="0" smtClean="0"/>
              <a:t>India</a:t>
            </a:r>
          </a:p>
          <a:p>
            <a:endParaRPr lang="en-US" sz="1600" b="1" dirty="0"/>
          </a:p>
          <a:p>
            <a:r>
              <a:rPr lang="en-US" sz="1600" b="1" dirty="0"/>
              <a:t>● Liberalized economic</a:t>
            </a:r>
          </a:p>
          <a:p>
            <a:r>
              <a:rPr lang="en-US" sz="1600" b="1" dirty="0"/>
              <a:t>   </a:t>
            </a:r>
            <a:r>
              <a:rPr lang="en-US" sz="1600" b="1" dirty="0" smtClean="0"/>
              <a:t>policies</a:t>
            </a:r>
          </a:p>
          <a:p>
            <a:endParaRPr lang="en-US" sz="1600" b="1" dirty="0"/>
          </a:p>
          <a:p>
            <a:r>
              <a:rPr lang="en-US" sz="1600" b="1" dirty="0"/>
              <a:t>● Contribution of</a:t>
            </a:r>
          </a:p>
          <a:p>
            <a:r>
              <a:rPr lang="en-US" sz="1600" b="1" dirty="0"/>
              <a:t>   Manufacturing &amp; Service</a:t>
            </a:r>
          </a:p>
          <a:p>
            <a:r>
              <a:rPr lang="en-US" sz="1600" b="1" dirty="0"/>
              <a:t>   sector to GDP increased</a:t>
            </a:r>
          </a:p>
          <a:p>
            <a:r>
              <a:rPr lang="en-US" sz="1600" b="1" dirty="0"/>
              <a:t>   </a:t>
            </a:r>
            <a:r>
              <a:rPr lang="en-US" sz="1600" b="1" dirty="0" smtClean="0"/>
              <a:t>rapidly</a:t>
            </a:r>
          </a:p>
          <a:p>
            <a:endParaRPr lang="en-US" sz="1600" b="1" dirty="0"/>
          </a:p>
          <a:p>
            <a:r>
              <a:rPr lang="en-US" sz="1600" b="1" dirty="0"/>
              <a:t>● Overwhelming migrants</a:t>
            </a:r>
          </a:p>
          <a:p>
            <a:r>
              <a:rPr lang="en-US" sz="1600" b="1" dirty="0"/>
              <a:t>   out of India</a:t>
            </a:r>
            <a:endParaRPr lang="en-GB" sz="1600" b="1" dirty="0"/>
          </a:p>
        </p:txBody>
      </p:sp>
      <p:sp>
        <p:nvSpPr>
          <p:cNvPr id="22533" name="Text Box 8"/>
          <p:cNvSpPr txBox="1">
            <a:spLocks noChangeArrowheads="1"/>
          </p:cNvSpPr>
          <p:nvPr/>
        </p:nvSpPr>
        <p:spPr bwMode="auto">
          <a:xfrm>
            <a:off x="3832225" y="2339975"/>
            <a:ext cx="2951163" cy="3539430"/>
          </a:xfrm>
          <a:prstGeom prst="rect">
            <a:avLst/>
          </a:prstGeom>
          <a:noFill/>
          <a:ln w="9525">
            <a:noFill/>
            <a:miter lim="800000"/>
            <a:headEnd/>
            <a:tailEnd/>
          </a:ln>
        </p:spPr>
        <p:txBody>
          <a:bodyPr>
            <a:spAutoFit/>
          </a:bodyPr>
          <a:lstStyle/>
          <a:p>
            <a:r>
              <a:rPr lang="en-US" sz="1600" b="1" dirty="0"/>
              <a:t>● Exponential Growth of</a:t>
            </a:r>
          </a:p>
          <a:p>
            <a:r>
              <a:rPr lang="en-US" sz="1600" b="1" dirty="0"/>
              <a:t>   IT/ITES &amp; </a:t>
            </a:r>
            <a:r>
              <a:rPr lang="en-US" sz="1600" b="1" dirty="0" smtClean="0"/>
              <a:t>Telecom</a:t>
            </a:r>
          </a:p>
          <a:p>
            <a:endParaRPr lang="en-US" sz="1600" b="1" dirty="0"/>
          </a:p>
          <a:p>
            <a:r>
              <a:rPr lang="en-US" sz="1600" b="1" dirty="0"/>
              <a:t>● Indian outsourcing</a:t>
            </a:r>
          </a:p>
          <a:p>
            <a:r>
              <a:rPr lang="en-US" sz="1600" b="1" dirty="0"/>
              <a:t>   valued at $</a:t>
            </a:r>
            <a:r>
              <a:rPr lang="en-US" sz="1600" b="1" dirty="0" smtClean="0"/>
              <a:t>60BN</a:t>
            </a:r>
          </a:p>
          <a:p>
            <a:endParaRPr lang="en-US" sz="1600" b="1" dirty="0"/>
          </a:p>
          <a:p>
            <a:pPr algn="ctr"/>
            <a:r>
              <a:rPr lang="en-US" sz="1600" b="1" dirty="0"/>
              <a:t>● </a:t>
            </a:r>
            <a:r>
              <a:rPr lang="en-US" sz="1600" b="1" dirty="0" smtClean="0"/>
              <a:t>D</a:t>
            </a:r>
            <a:r>
              <a:rPr lang="en-US" sz="1600" b="1" dirty="0" smtClean="0"/>
              <a:t>irect</a:t>
            </a:r>
            <a:r>
              <a:rPr lang="en-US" sz="1600" b="1" dirty="0"/>
              <a:t> </a:t>
            </a:r>
            <a:r>
              <a:rPr lang="en-US" sz="1600" b="1" dirty="0" smtClean="0"/>
              <a:t>employment 2.3mn. Indirect to </a:t>
            </a:r>
            <a:r>
              <a:rPr lang="en-US" sz="1600" b="1" dirty="0"/>
              <a:t>6.5 </a:t>
            </a:r>
            <a:r>
              <a:rPr lang="en-US" sz="1600" b="1" dirty="0" smtClean="0"/>
              <a:t>million</a:t>
            </a:r>
          </a:p>
          <a:p>
            <a:endParaRPr lang="en-US" sz="1600" b="1" dirty="0"/>
          </a:p>
          <a:p>
            <a:pPr algn="ctr"/>
            <a:r>
              <a:rPr lang="en-US" sz="1600" b="1" dirty="0"/>
              <a:t>● Telecom </a:t>
            </a:r>
            <a:r>
              <a:rPr lang="en-US" sz="1600" b="1" dirty="0" smtClean="0"/>
              <a:t>contributed </a:t>
            </a:r>
            <a:r>
              <a:rPr lang="en-US" sz="1600" b="1" dirty="0"/>
              <a:t>to </a:t>
            </a:r>
            <a:r>
              <a:rPr lang="en-US" sz="1600" b="1" dirty="0" smtClean="0"/>
              <a:t>1% of the GDP</a:t>
            </a:r>
          </a:p>
          <a:p>
            <a:pPr algn="ctr"/>
            <a:endParaRPr lang="en-US" sz="1600" b="1" dirty="0"/>
          </a:p>
          <a:p>
            <a:r>
              <a:rPr lang="en-US" sz="1600" b="1" dirty="0"/>
              <a:t>● Foray of 'Organized</a:t>
            </a:r>
          </a:p>
          <a:p>
            <a:r>
              <a:rPr lang="en-US" sz="1600" b="1" dirty="0"/>
              <a:t>   Retail Sector'</a:t>
            </a:r>
            <a:endParaRPr lang="en-GB" sz="1600" b="1" dirty="0"/>
          </a:p>
        </p:txBody>
      </p:sp>
      <p:sp>
        <p:nvSpPr>
          <p:cNvPr id="22534" name="Text Box 9"/>
          <p:cNvSpPr txBox="1">
            <a:spLocks noChangeArrowheads="1"/>
          </p:cNvSpPr>
          <p:nvPr/>
        </p:nvSpPr>
        <p:spPr bwMode="auto">
          <a:xfrm>
            <a:off x="7216775" y="2268538"/>
            <a:ext cx="2951163" cy="3539430"/>
          </a:xfrm>
          <a:prstGeom prst="rect">
            <a:avLst/>
          </a:prstGeom>
          <a:noFill/>
          <a:ln w="9525">
            <a:noFill/>
            <a:miter lim="800000"/>
            <a:headEnd/>
            <a:tailEnd/>
          </a:ln>
        </p:spPr>
        <p:txBody>
          <a:bodyPr>
            <a:spAutoFit/>
          </a:bodyPr>
          <a:lstStyle/>
          <a:p>
            <a:r>
              <a:rPr lang="en-US" sz="1600" b="1" dirty="0"/>
              <a:t>● IT/ITES to move up to</a:t>
            </a:r>
          </a:p>
          <a:p>
            <a:r>
              <a:rPr lang="en-US" sz="1600" b="1" dirty="0"/>
              <a:t>   </a:t>
            </a:r>
            <a:r>
              <a:rPr lang="en-US" sz="1600" b="1" dirty="0" smtClean="0"/>
              <a:t>knowledge value chain</a:t>
            </a:r>
          </a:p>
          <a:p>
            <a:endParaRPr lang="en-US" sz="1600" b="1" dirty="0"/>
          </a:p>
          <a:p>
            <a:r>
              <a:rPr lang="en-US" sz="1600" b="1" dirty="0"/>
              <a:t>● Retail </a:t>
            </a:r>
            <a:r>
              <a:rPr lang="en-US" sz="1600" b="1" dirty="0" smtClean="0"/>
              <a:t>industry to</a:t>
            </a:r>
            <a:r>
              <a:rPr lang="en-US" sz="1600" b="1" dirty="0" smtClean="0"/>
              <a:t> </a:t>
            </a:r>
            <a:r>
              <a:rPr lang="en-US" sz="1600" b="1" dirty="0" smtClean="0"/>
              <a:t>contribute 10% of </a:t>
            </a:r>
            <a:r>
              <a:rPr lang="en-US" sz="1600" b="1" dirty="0"/>
              <a:t>the </a:t>
            </a:r>
            <a:r>
              <a:rPr lang="en-US" sz="1600" b="1" dirty="0" smtClean="0"/>
              <a:t>GDP</a:t>
            </a:r>
          </a:p>
          <a:p>
            <a:endParaRPr lang="en-US" sz="1600" b="1" dirty="0"/>
          </a:p>
          <a:p>
            <a:r>
              <a:rPr lang="en-US" sz="1600" b="1" dirty="0"/>
              <a:t>● 'Organized </a:t>
            </a:r>
            <a:r>
              <a:rPr lang="en-US" sz="1600" b="1" dirty="0" smtClean="0"/>
              <a:t>Retail estimated to reach </a:t>
            </a:r>
            <a:r>
              <a:rPr lang="en-US" sz="1600" b="1" dirty="0"/>
              <a:t>US $50 billion </a:t>
            </a:r>
            <a:r>
              <a:rPr lang="en-US" sz="1600" b="1" dirty="0" smtClean="0"/>
              <a:t>by 2011 </a:t>
            </a:r>
            <a:r>
              <a:rPr lang="en-US" sz="1600" b="1" dirty="0"/>
              <a:t>and to be worth </a:t>
            </a:r>
            <a:r>
              <a:rPr lang="en-US" sz="1600" b="1" dirty="0" smtClean="0"/>
              <a:t>US $ 175-200BN by 2016 with </a:t>
            </a:r>
            <a:r>
              <a:rPr lang="en-US" sz="1600" b="1" dirty="0"/>
              <a:t>25% pa </a:t>
            </a:r>
            <a:r>
              <a:rPr lang="en-US" sz="1600" b="1" dirty="0" smtClean="0"/>
              <a:t>growth</a:t>
            </a:r>
          </a:p>
          <a:p>
            <a:endParaRPr lang="en-US" sz="1600" b="1" dirty="0"/>
          </a:p>
          <a:p>
            <a:r>
              <a:rPr lang="en-US" sz="1600" b="1" dirty="0"/>
              <a:t>● Retail inching towards</a:t>
            </a:r>
          </a:p>
          <a:p>
            <a:r>
              <a:rPr lang="en-US" sz="1600" b="1" dirty="0"/>
              <a:t>   next boom in India</a:t>
            </a:r>
            <a:r>
              <a:rPr lang="en-US" sz="1600" dirty="0"/>
              <a:t> </a:t>
            </a:r>
            <a:endParaRPr lang="en-GB" sz="1600" dirty="0"/>
          </a:p>
        </p:txBody>
      </p:sp>
      <p:sp>
        <p:nvSpPr>
          <p:cNvPr id="22535" name="Text Box 10"/>
          <p:cNvSpPr txBox="1">
            <a:spLocks noChangeArrowheads="1"/>
          </p:cNvSpPr>
          <p:nvPr/>
        </p:nvSpPr>
        <p:spPr bwMode="auto">
          <a:xfrm>
            <a:off x="519113" y="1692275"/>
            <a:ext cx="960437" cy="396875"/>
          </a:xfrm>
          <a:prstGeom prst="rect">
            <a:avLst/>
          </a:prstGeom>
          <a:noFill/>
          <a:ln w="9525">
            <a:noFill/>
            <a:miter lim="800000"/>
            <a:headEnd/>
            <a:tailEnd/>
          </a:ln>
        </p:spPr>
        <p:txBody>
          <a:bodyPr wrap="none">
            <a:spAutoFit/>
          </a:bodyPr>
          <a:lstStyle/>
          <a:p>
            <a:pPr algn="r"/>
            <a:r>
              <a:rPr lang="en-US" sz="2000" b="1">
                <a:solidFill>
                  <a:srgbClr val="990000"/>
                </a:solidFill>
              </a:rPr>
              <a:t>1990’s</a:t>
            </a:r>
            <a:endParaRPr lang="en-GB" sz="2000" b="1">
              <a:solidFill>
                <a:srgbClr val="990000"/>
              </a:solidFill>
            </a:endParaRPr>
          </a:p>
        </p:txBody>
      </p:sp>
      <p:sp>
        <p:nvSpPr>
          <p:cNvPr id="22536" name="Text Box 11"/>
          <p:cNvSpPr txBox="1">
            <a:spLocks noChangeArrowheads="1"/>
          </p:cNvSpPr>
          <p:nvPr/>
        </p:nvSpPr>
        <p:spPr bwMode="auto">
          <a:xfrm>
            <a:off x="3808413" y="1692275"/>
            <a:ext cx="960437" cy="396875"/>
          </a:xfrm>
          <a:prstGeom prst="rect">
            <a:avLst/>
          </a:prstGeom>
          <a:noFill/>
          <a:ln w="9525">
            <a:noFill/>
            <a:miter lim="800000"/>
            <a:headEnd/>
            <a:tailEnd/>
          </a:ln>
        </p:spPr>
        <p:txBody>
          <a:bodyPr wrap="none">
            <a:spAutoFit/>
          </a:bodyPr>
          <a:lstStyle/>
          <a:p>
            <a:pPr algn="r"/>
            <a:r>
              <a:rPr lang="en-US" sz="2000" b="1">
                <a:solidFill>
                  <a:srgbClr val="990000"/>
                </a:solidFill>
              </a:rPr>
              <a:t>2000’s</a:t>
            </a:r>
            <a:endParaRPr lang="en-GB" sz="2000" b="1">
              <a:solidFill>
                <a:srgbClr val="990000"/>
              </a:solidFill>
            </a:endParaRPr>
          </a:p>
        </p:txBody>
      </p:sp>
      <p:sp>
        <p:nvSpPr>
          <p:cNvPr id="22537" name="Text Box 12"/>
          <p:cNvSpPr txBox="1">
            <a:spLocks noChangeArrowheads="1"/>
          </p:cNvSpPr>
          <p:nvPr/>
        </p:nvSpPr>
        <p:spPr bwMode="auto">
          <a:xfrm>
            <a:off x="7072313" y="1692275"/>
            <a:ext cx="960437" cy="396875"/>
          </a:xfrm>
          <a:prstGeom prst="rect">
            <a:avLst/>
          </a:prstGeom>
          <a:noFill/>
          <a:ln w="9525">
            <a:noFill/>
            <a:miter lim="800000"/>
            <a:headEnd/>
            <a:tailEnd/>
          </a:ln>
        </p:spPr>
        <p:txBody>
          <a:bodyPr wrap="none">
            <a:spAutoFit/>
          </a:bodyPr>
          <a:lstStyle/>
          <a:p>
            <a:pPr algn="r"/>
            <a:r>
              <a:rPr lang="en-US" sz="2000" b="1">
                <a:solidFill>
                  <a:srgbClr val="990000"/>
                </a:solidFill>
              </a:rPr>
              <a:t>2010’s</a:t>
            </a:r>
            <a:endParaRPr lang="en-GB" sz="2000" b="1">
              <a:solidFill>
                <a:srgbClr val="99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ea typeface="ＭＳ Ｐゴシック"/>
                <a:cs typeface="ＭＳ Ｐゴシック"/>
              </a:rPr>
              <a:t>Retail Industry in India</a:t>
            </a:r>
            <a:endParaRPr lang="en-GB" smtClean="0">
              <a:ea typeface="ＭＳ Ｐゴシック"/>
              <a:cs typeface="ＭＳ Ｐゴシック"/>
            </a:endParaRPr>
          </a:p>
        </p:txBody>
      </p:sp>
      <p:sp>
        <p:nvSpPr>
          <p:cNvPr id="23554" name="Slide Number Placeholder 3"/>
          <p:cNvSpPr>
            <a:spLocks noGrp="1"/>
          </p:cNvSpPr>
          <p:nvPr>
            <p:ph type="sldNum" sz="quarter" idx="10"/>
          </p:nvPr>
        </p:nvSpPr>
        <p:spPr bwMode="auto">
          <a:noFill/>
          <a:ln>
            <a:miter lim="800000"/>
            <a:headEnd/>
            <a:tailEnd/>
          </a:ln>
        </p:spPr>
        <p:txBody>
          <a:bodyPr/>
          <a:lstStyle/>
          <a:p>
            <a:fld id="{A874A2D7-D3D1-4322-835B-EB1901B2A97F}" type="slidenum">
              <a:rPr lang="en-GB" smtClean="0">
                <a:latin typeface="Arial" charset="0"/>
                <a:ea typeface="ＭＳ Ｐゴシック"/>
                <a:cs typeface="ＭＳ Ｐゴシック"/>
              </a:rPr>
              <a:pPr/>
              <a:t>4</a:t>
            </a:fld>
            <a:endParaRPr lang="en-GB" smtClean="0">
              <a:latin typeface="Arial" charset="0"/>
              <a:ea typeface="ＭＳ Ｐゴシック"/>
              <a:cs typeface="ＭＳ Ｐゴシック"/>
            </a:endParaRPr>
          </a:p>
        </p:txBody>
      </p:sp>
      <p:graphicFrame>
        <p:nvGraphicFramePr>
          <p:cNvPr id="6" name="Diagram 5"/>
          <p:cNvGraphicFramePr/>
          <p:nvPr/>
        </p:nvGraphicFramePr>
        <p:xfrm>
          <a:off x="772287" y="1405377"/>
          <a:ext cx="9072626" cy="551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p:cNvSpPr txBox="1"/>
          <p:nvPr/>
        </p:nvSpPr>
        <p:spPr>
          <a:xfrm>
            <a:off x="842963" y="6710363"/>
            <a:ext cx="3571875" cy="260350"/>
          </a:xfrm>
          <a:prstGeom prst="rect">
            <a:avLst/>
          </a:prstGeom>
          <a:noFill/>
        </p:spPr>
        <p:txBody>
          <a:bodyPr>
            <a:spAutoFit/>
          </a:bodyPr>
          <a:lstStyle/>
          <a:p>
            <a:pPr>
              <a:defRPr/>
            </a:pPr>
            <a:r>
              <a:rPr lang="en-US" sz="1050" i="1" dirty="0">
                <a:latin typeface="Arial" pitchFamily="34" charset="0"/>
                <a:ea typeface="ＭＳ Ｐゴシック" pitchFamily="34" charset="-128"/>
                <a:cs typeface="+mn-cs"/>
              </a:rPr>
              <a:t>CAGR: Compound Annual Growth Rate</a:t>
            </a:r>
            <a:endParaRPr lang="en-GB" sz="1050" i="1" dirty="0">
              <a:latin typeface="Arial" pitchFamily="34" charset="0"/>
              <a:ea typeface="ＭＳ Ｐゴシック" pitchFamily="34" charset="-128"/>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7" name="Group 17"/>
          <p:cNvGrpSpPr>
            <a:grpSpLocks/>
          </p:cNvGrpSpPr>
          <p:nvPr/>
        </p:nvGrpSpPr>
        <p:grpSpPr bwMode="auto">
          <a:xfrm>
            <a:off x="1960563" y="871538"/>
            <a:ext cx="6767512" cy="5573712"/>
            <a:chOff x="1235" y="644"/>
            <a:chExt cx="4263" cy="3511"/>
          </a:xfrm>
        </p:grpSpPr>
        <p:pic>
          <p:nvPicPr>
            <p:cNvPr id="24590" name="Picture 10" descr="pyramid"/>
            <p:cNvPicPr>
              <a:picLocks noChangeAspect="1" noChangeArrowheads="1"/>
            </p:cNvPicPr>
            <p:nvPr/>
          </p:nvPicPr>
          <p:blipFill>
            <a:blip r:embed="rId2"/>
            <a:srcRect/>
            <a:stretch>
              <a:fillRect/>
            </a:stretch>
          </p:blipFill>
          <p:spPr bwMode="auto">
            <a:xfrm>
              <a:off x="1235" y="644"/>
              <a:ext cx="4263" cy="3511"/>
            </a:xfrm>
            <a:prstGeom prst="rect">
              <a:avLst/>
            </a:prstGeom>
            <a:noFill/>
            <a:ln w="9525">
              <a:noFill/>
              <a:miter lim="800000"/>
              <a:headEnd/>
              <a:tailEnd/>
            </a:ln>
          </p:spPr>
        </p:pic>
        <p:sp>
          <p:nvSpPr>
            <p:cNvPr id="24591" name="Text Box 11"/>
            <p:cNvSpPr txBox="1">
              <a:spLocks noChangeArrowheads="1"/>
            </p:cNvSpPr>
            <p:nvPr/>
          </p:nvSpPr>
          <p:spPr bwMode="auto">
            <a:xfrm>
              <a:off x="3004" y="930"/>
              <a:ext cx="771" cy="978"/>
            </a:xfrm>
            <a:prstGeom prst="rect">
              <a:avLst/>
            </a:prstGeom>
            <a:noFill/>
            <a:ln w="9525">
              <a:noFill/>
              <a:miter lim="800000"/>
              <a:headEnd/>
              <a:tailEnd/>
            </a:ln>
          </p:spPr>
          <p:txBody>
            <a:bodyPr>
              <a:spAutoFit/>
            </a:bodyPr>
            <a:lstStyle/>
            <a:p>
              <a:pPr algn="ctr">
                <a:spcBef>
                  <a:spcPct val="50000"/>
                </a:spcBef>
              </a:pPr>
              <a:r>
                <a:rPr lang="en-GB" sz="1200" b="1"/>
                <a:t>4% to 5 % Skill level 4 (skills which are highly specialized involving research and design)</a:t>
              </a:r>
            </a:p>
          </p:txBody>
        </p:sp>
        <p:sp>
          <p:nvSpPr>
            <p:cNvPr id="24592" name="Text Box 12"/>
            <p:cNvSpPr txBox="1">
              <a:spLocks noChangeArrowheads="1"/>
            </p:cNvSpPr>
            <p:nvPr/>
          </p:nvSpPr>
          <p:spPr bwMode="auto">
            <a:xfrm>
              <a:off x="2414" y="2019"/>
              <a:ext cx="1905" cy="633"/>
            </a:xfrm>
            <a:prstGeom prst="rect">
              <a:avLst/>
            </a:prstGeom>
            <a:noFill/>
            <a:ln w="9525">
              <a:noFill/>
              <a:miter lim="800000"/>
              <a:headEnd/>
              <a:tailEnd/>
            </a:ln>
          </p:spPr>
          <p:txBody>
            <a:bodyPr>
              <a:spAutoFit/>
            </a:bodyPr>
            <a:lstStyle/>
            <a:p>
              <a:pPr algn="ctr">
                <a:spcBef>
                  <a:spcPct val="50000"/>
                </a:spcBef>
              </a:pPr>
              <a:r>
                <a:rPr lang="en-GB" sz="1200" b="1"/>
                <a:t>30% to 33 %Skill level 3 (skills which require long drawn preparation as demonstrated by acquisition of degrees, and involve highly technical or functional skills)</a:t>
              </a:r>
              <a:endParaRPr lang="en-GB"/>
            </a:p>
          </p:txBody>
        </p:sp>
        <p:sp>
          <p:nvSpPr>
            <p:cNvPr id="24593" name="Text Box 13"/>
            <p:cNvSpPr txBox="1">
              <a:spLocks noChangeArrowheads="1"/>
            </p:cNvSpPr>
            <p:nvPr/>
          </p:nvSpPr>
          <p:spPr bwMode="auto">
            <a:xfrm>
              <a:off x="2052" y="2886"/>
              <a:ext cx="2585" cy="403"/>
            </a:xfrm>
            <a:prstGeom prst="rect">
              <a:avLst/>
            </a:prstGeom>
            <a:noFill/>
            <a:ln w="9525">
              <a:noFill/>
              <a:miter lim="800000"/>
              <a:headEnd/>
              <a:tailEnd/>
            </a:ln>
          </p:spPr>
          <p:txBody>
            <a:bodyPr>
              <a:spAutoFit/>
            </a:bodyPr>
            <a:lstStyle/>
            <a:p>
              <a:pPr algn="ctr">
                <a:spcBef>
                  <a:spcPct val="50000"/>
                </a:spcBef>
              </a:pPr>
              <a:r>
                <a:rPr lang="en-GB" sz="1200" b="1"/>
                <a:t>10% to 15 % Skill level2 (Skills which require technical training inputs, knowledge of complex operations and machinery, skills of supervision)</a:t>
              </a:r>
            </a:p>
          </p:txBody>
        </p:sp>
        <p:sp>
          <p:nvSpPr>
            <p:cNvPr id="24594" name="Text Box 14"/>
            <p:cNvSpPr txBox="1">
              <a:spLocks noChangeArrowheads="1"/>
            </p:cNvSpPr>
            <p:nvPr/>
          </p:nvSpPr>
          <p:spPr bwMode="auto">
            <a:xfrm>
              <a:off x="1688" y="3606"/>
              <a:ext cx="3402" cy="403"/>
            </a:xfrm>
            <a:prstGeom prst="rect">
              <a:avLst/>
            </a:prstGeom>
            <a:noFill/>
            <a:ln w="9525">
              <a:noFill/>
              <a:miter lim="800000"/>
              <a:headEnd/>
              <a:tailEnd/>
            </a:ln>
          </p:spPr>
          <p:txBody>
            <a:bodyPr>
              <a:spAutoFit/>
            </a:bodyPr>
            <a:lstStyle/>
            <a:p>
              <a:pPr algn="ctr">
                <a:spcBef>
                  <a:spcPct val="50000"/>
                </a:spcBef>
              </a:pPr>
              <a:r>
                <a:rPr lang="en-GB" sz="1200" b="1"/>
                <a:t>50% to 53% Skill level1 (skills which can be acquired with a short/modular and focussed intervention and thereby enhancing employability of those with a minimal education)</a:t>
              </a:r>
            </a:p>
          </p:txBody>
        </p:sp>
      </p:grpSp>
      <p:pic>
        <p:nvPicPr>
          <p:cNvPr id="24578" name="Picture 34" descr="arrow"/>
          <p:cNvPicPr>
            <a:picLocks noChangeAspect="1" noChangeArrowheads="1"/>
          </p:cNvPicPr>
          <p:nvPr/>
        </p:nvPicPr>
        <p:blipFill>
          <a:blip r:embed="rId3"/>
          <a:srcRect/>
          <a:stretch>
            <a:fillRect/>
          </a:stretch>
        </p:blipFill>
        <p:spPr bwMode="auto">
          <a:xfrm>
            <a:off x="736600" y="5638800"/>
            <a:ext cx="1303338" cy="517525"/>
          </a:xfrm>
          <a:prstGeom prst="rect">
            <a:avLst/>
          </a:prstGeom>
          <a:noFill/>
          <a:ln w="9525">
            <a:noFill/>
            <a:miter lim="800000"/>
            <a:headEnd/>
            <a:tailEnd/>
          </a:ln>
        </p:spPr>
      </p:pic>
      <p:pic>
        <p:nvPicPr>
          <p:cNvPr id="24579" name="Picture 31" descr="arrow"/>
          <p:cNvPicPr>
            <a:picLocks noChangeAspect="1" noChangeArrowheads="1"/>
          </p:cNvPicPr>
          <p:nvPr/>
        </p:nvPicPr>
        <p:blipFill>
          <a:blip r:embed="rId3"/>
          <a:srcRect/>
          <a:stretch>
            <a:fillRect/>
          </a:stretch>
        </p:blipFill>
        <p:spPr bwMode="auto">
          <a:xfrm>
            <a:off x="1527175" y="4356100"/>
            <a:ext cx="1303338" cy="517525"/>
          </a:xfrm>
          <a:prstGeom prst="rect">
            <a:avLst/>
          </a:prstGeom>
          <a:noFill/>
          <a:ln w="9525">
            <a:noFill/>
            <a:miter lim="800000"/>
            <a:headEnd/>
            <a:tailEnd/>
          </a:ln>
        </p:spPr>
      </p:pic>
      <p:pic>
        <p:nvPicPr>
          <p:cNvPr id="24580" name="Picture 30" descr="arrow"/>
          <p:cNvPicPr>
            <a:picLocks noChangeAspect="1" noChangeArrowheads="1"/>
          </p:cNvPicPr>
          <p:nvPr/>
        </p:nvPicPr>
        <p:blipFill>
          <a:blip r:embed="rId3"/>
          <a:srcRect/>
          <a:stretch>
            <a:fillRect/>
          </a:stretch>
        </p:blipFill>
        <p:spPr bwMode="auto">
          <a:xfrm>
            <a:off x="2247900" y="3132138"/>
            <a:ext cx="1303338" cy="517525"/>
          </a:xfrm>
          <a:prstGeom prst="rect">
            <a:avLst/>
          </a:prstGeom>
          <a:noFill/>
          <a:ln w="9525">
            <a:noFill/>
            <a:miter lim="800000"/>
            <a:headEnd/>
            <a:tailEnd/>
          </a:ln>
        </p:spPr>
      </p:pic>
      <p:sp>
        <p:nvSpPr>
          <p:cNvPr id="24581" name="Title 1"/>
          <p:cNvSpPr>
            <a:spLocks noGrp="1"/>
          </p:cNvSpPr>
          <p:nvPr>
            <p:ph type="title"/>
          </p:nvPr>
        </p:nvSpPr>
        <p:spPr/>
        <p:txBody>
          <a:bodyPr/>
          <a:lstStyle/>
          <a:p>
            <a:r>
              <a:rPr lang="en-US" dirty="0" smtClean="0">
                <a:ea typeface="ＭＳ Ｐゴシック"/>
                <a:cs typeface="ＭＳ Ｐゴシック"/>
              </a:rPr>
              <a:t>Skill pyramid for organized </a:t>
            </a:r>
            <a:r>
              <a:rPr lang="en-US" dirty="0" smtClean="0">
                <a:ea typeface="ＭＳ Ｐゴシック"/>
                <a:cs typeface="ＭＳ Ｐゴシック"/>
              </a:rPr>
              <a:t>retail-emerging industry…</a:t>
            </a:r>
            <a:endParaRPr lang="en-GB" dirty="0" smtClean="0">
              <a:ea typeface="ＭＳ Ｐゴシック"/>
              <a:cs typeface="ＭＳ Ｐゴシック"/>
            </a:endParaRPr>
          </a:p>
        </p:txBody>
      </p:sp>
      <p:sp>
        <p:nvSpPr>
          <p:cNvPr id="24582" name="Slide Number Placeholder 3"/>
          <p:cNvSpPr>
            <a:spLocks noGrp="1"/>
          </p:cNvSpPr>
          <p:nvPr>
            <p:ph type="sldNum" sz="quarter" idx="10"/>
          </p:nvPr>
        </p:nvSpPr>
        <p:spPr bwMode="auto">
          <a:noFill/>
          <a:ln>
            <a:miter lim="800000"/>
            <a:headEnd/>
            <a:tailEnd/>
          </a:ln>
        </p:spPr>
        <p:txBody>
          <a:bodyPr/>
          <a:lstStyle/>
          <a:p>
            <a:fld id="{E194BF80-8C06-4AF7-A80B-DD3AB8A7DA76}" type="slidenum">
              <a:rPr lang="en-GB" smtClean="0">
                <a:latin typeface="Arial" charset="0"/>
                <a:ea typeface="ＭＳ Ｐゴシック"/>
                <a:cs typeface="ＭＳ Ｐゴシック"/>
              </a:rPr>
              <a:pPr/>
              <a:t>5</a:t>
            </a:fld>
            <a:endParaRPr lang="en-GB" smtClean="0">
              <a:latin typeface="Arial" charset="0"/>
              <a:ea typeface="ＭＳ Ｐゴシック"/>
              <a:cs typeface="ＭＳ Ｐゴシック"/>
            </a:endParaRPr>
          </a:p>
        </p:txBody>
      </p:sp>
      <p:sp>
        <p:nvSpPr>
          <p:cNvPr id="24583" name="Rectangle 9"/>
          <p:cNvSpPr>
            <a:spLocks noChangeArrowheads="1"/>
          </p:cNvSpPr>
          <p:nvPr/>
        </p:nvSpPr>
        <p:spPr bwMode="auto">
          <a:xfrm>
            <a:off x="7288213" y="1692275"/>
            <a:ext cx="3190875" cy="1582738"/>
          </a:xfrm>
          <a:prstGeom prst="rect">
            <a:avLst/>
          </a:prstGeom>
          <a:solidFill>
            <a:srgbClr val="FBC25B"/>
          </a:solidFill>
          <a:ln w="9525">
            <a:noFill/>
            <a:miter lim="800000"/>
            <a:headEnd/>
            <a:tailEnd/>
          </a:ln>
        </p:spPr>
        <p:txBody>
          <a:bodyPr>
            <a:spAutoFit/>
          </a:bodyPr>
          <a:lstStyle/>
          <a:p>
            <a:r>
              <a:rPr lang="en-US" sz="1200" b="1" i="1" dirty="0"/>
              <a:t>The skill pyramid, in summary, captures where the Organized Retail Industry stands relatively in terms of skills </a:t>
            </a:r>
          </a:p>
          <a:p>
            <a:r>
              <a:rPr lang="en-US" sz="1200" b="1" i="1" dirty="0"/>
              <a:t>(a function of activity, educational requirements, and amount of ‘preparatory’ time required to inculcate a specific skill) </a:t>
            </a:r>
          </a:p>
          <a:p>
            <a:r>
              <a:rPr lang="en-US" sz="1200" b="1" i="1" dirty="0"/>
              <a:t>as compared to all other industries</a:t>
            </a:r>
            <a:r>
              <a:rPr lang="en-US" sz="1400" i="1" dirty="0"/>
              <a:t>.</a:t>
            </a:r>
            <a:endParaRPr lang="en-GB" sz="1400" i="1" dirty="0"/>
          </a:p>
        </p:txBody>
      </p:sp>
      <p:grpSp>
        <p:nvGrpSpPr>
          <p:cNvPr id="24584" name="Group 35"/>
          <p:cNvGrpSpPr>
            <a:grpSpLocks/>
          </p:cNvGrpSpPr>
          <p:nvPr/>
        </p:nvGrpSpPr>
        <p:grpSpPr bwMode="auto">
          <a:xfrm>
            <a:off x="3105150" y="1836738"/>
            <a:ext cx="1303338" cy="517525"/>
            <a:chOff x="1779" y="1157"/>
            <a:chExt cx="821" cy="326"/>
          </a:xfrm>
        </p:grpSpPr>
        <p:pic>
          <p:nvPicPr>
            <p:cNvPr id="24588" name="Picture 29" descr="arrow"/>
            <p:cNvPicPr>
              <a:picLocks noChangeAspect="1" noChangeArrowheads="1"/>
            </p:cNvPicPr>
            <p:nvPr/>
          </p:nvPicPr>
          <p:blipFill>
            <a:blip r:embed="rId3"/>
            <a:srcRect/>
            <a:stretch>
              <a:fillRect/>
            </a:stretch>
          </p:blipFill>
          <p:spPr bwMode="auto">
            <a:xfrm>
              <a:off x="1779" y="1157"/>
              <a:ext cx="821" cy="326"/>
            </a:xfrm>
            <a:prstGeom prst="rect">
              <a:avLst/>
            </a:prstGeom>
            <a:noFill/>
            <a:ln w="9525">
              <a:noFill/>
              <a:miter lim="800000"/>
              <a:headEnd/>
              <a:tailEnd/>
            </a:ln>
          </p:spPr>
        </p:pic>
        <p:sp>
          <p:nvSpPr>
            <p:cNvPr id="24589" name="Rectangle 18"/>
            <p:cNvSpPr>
              <a:spLocks noChangeArrowheads="1"/>
            </p:cNvSpPr>
            <p:nvPr/>
          </p:nvSpPr>
          <p:spPr bwMode="auto">
            <a:xfrm>
              <a:off x="1915" y="1169"/>
              <a:ext cx="685" cy="260"/>
            </a:xfrm>
            <a:prstGeom prst="rect">
              <a:avLst/>
            </a:prstGeom>
            <a:noFill/>
            <a:ln w="9525">
              <a:noFill/>
              <a:miter lim="800000"/>
              <a:headEnd/>
              <a:tailEnd/>
            </a:ln>
          </p:spPr>
          <p:txBody>
            <a:bodyPr wrap="none" anchor="ctr">
              <a:spAutoFit/>
            </a:bodyPr>
            <a:lstStyle/>
            <a:p>
              <a:r>
                <a:rPr lang="en-GB" sz="1400" b="1"/>
                <a:t>4% to 5 %</a:t>
              </a:r>
              <a:r>
                <a:rPr lang="en-GB" b="1"/>
                <a:t> </a:t>
              </a:r>
            </a:p>
          </p:txBody>
        </p:sp>
      </p:grpSp>
      <p:sp>
        <p:nvSpPr>
          <p:cNvPr id="24585" name="Rectangle 22"/>
          <p:cNvSpPr>
            <a:spLocks noChangeArrowheads="1"/>
          </p:cNvSpPr>
          <p:nvPr/>
        </p:nvSpPr>
        <p:spPr bwMode="auto">
          <a:xfrm>
            <a:off x="2309813" y="3151188"/>
            <a:ext cx="1235075" cy="412750"/>
          </a:xfrm>
          <a:prstGeom prst="rect">
            <a:avLst/>
          </a:prstGeom>
          <a:noFill/>
          <a:ln w="9525">
            <a:noFill/>
            <a:miter lim="800000"/>
            <a:headEnd/>
            <a:tailEnd/>
          </a:ln>
        </p:spPr>
        <p:txBody>
          <a:bodyPr wrap="none" anchor="ctr">
            <a:spAutoFit/>
          </a:bodyPr>
          <a:lstStyle/>
          <a:p>
            <a:r>
              <a:rPr lang="en-GB" sz="1400" b="1"/>
              <a:t>30% to 33%</a:t>
            </a:r>
            <a:r>
              <a:rPr lang="en-GB" b="1"/>
              <a:t> </a:t>
            </a:r>
          </a:p>
        </p:txBody>
      </p:sp>
      <p:sp>
        <p:nvSpPr>
          <p:cNvPr id="24586" name="Rectangle 25"/>
          <p:cNvSpPr>
            <a:spLocks noChangeArrowheads="1"/>
          </p:cNvSpPr>
          <p:nvPr/>
        </p:nvSpPr>
        <p:spPr bwMode="auto">
          <a:xfrm>
            <a:off x="1539875" y="4376738"/>
            <a:ext cx="1284288" cy="412750"/>
          </a:xfrm>
          <a:prstGeom prst="rect">
            <a:avLst/>
          </a:prstGeom>
          <a:noFill/>
          <a:ln w="9525">
            <a:noFill/>
            <a:miter lim="800000"/>
            <a:headEnd/>
            <a:tailEnd/>
          </a:ln>
        </p:spPr>
        <p:txBody>
          <a:bodyPr wrap="none" anchor="ctr">
            <a:spAutoFit/>
          </a:bodyPr>
          <a:lstStyle/>
          <a:p>
            <a:r>
              <a:rPr lang="en-GB" sz="1400" b="1"/>
              <a:t>10% to 15 %</a:t>
            </a:r>
            <a:r>
              <a:rPr lang="en-GB" b="1"/>
              <a:t> </a:t>
            </a:r>
          </a:p>
        </p:txBody>
      </p:sp>
      <p:sp>
        <p:nvSpPr>
          <p:cNvPr id="24587" name="Rectangle 28"/>
          <p:cNvSpPr>
            <a:spLocks noChangeArrowheads="1"/>
          </p:cNvSpPr>
          <p:nvPr/>
        </p:nvSpPr>
        <p:spPr bwMode="auto">
          <a:xfrm>
            <a:off x="808038" y="5672138"/>
            <a:ext cx="1284287" cy="412750"/>
          </a:xfrm>
          <a:prstGeom prst="rect">
            <a:avLst/>
          </a:prstGeom>
          <a:noFill/>
          <a:ln w="9525">
            <a:noFill/>
            <a:miter lim="800000"/>
            <a:headEnd/>
            <a:tailEnd/>
          </a:ln>
        </p:spPr>
        <p:txBody>
          <a:bodyPr wrap="none" anchor="ctr">
            <a:spAutoFit/>
          </a:bodyPr>
          <a:lstStyle/>
          <a:p>
            <a:r>
              <a:rPr lang="en-GB" sz="1400" b="1"/>
              <a:t>50% to 53 %</a:t>
            </a:r>
            <a:r>
              <a:rPr lang="en-GB" b="1"/>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ea typeface="ＭＳ Ｐゴシック"/>
                <a:cs typeface="ＭＳ Ｐゴシック"/>
              </a:rPr>
              <a:t>HR Challenges</a:t>
            </a:r>
            <a:endParaRPr lang="en-GB" smtClean="0">
              <a:ea typeface="ＭＳ Ｐゴシック"/>
              <a:cs typeface="ＭＳ Ｐゴシック"/>
            </a:endParaRPr>
          </a:p>
        </p:txBody>
      </p:sp>
      <p:sp>
        <p:nvSpPr>
          <p:cNvPr id="25602" name="Slide Number Placeholder 3"/>
          <p:cNvSpPr>
            <a:spLocks noGrp="1"/>
          </p:cNvSpPr>
          <p:nvPr>
            <p:ph type="sldNum" sz="quarter" idx="10"/>
          </p:nvPr>
        </p:nvSpPr>
        <p:spPr bwMode="auto">
          <a:noFill/>
          <a:ln>
            <a:miter lim="800000"/>
            <a:headEnd/>
            <a:tailEnd/>
          </a:ln>
        </p:spPr>
        <p:txBody>
          <a:bodyPr/>
          <a:lstStyle/>
          <a:p>
            <a:fld id="{F47B7180-051E-4C35-9AB3-FA75CE922A90}" type="slidenum">
              <a:rPr lang="en-GB" smtClean="0">
                <a:latin typeface="Arial" charset="0"/>
                <a:ea typeface="ＭＳ Ｐゴシック"/>
                <a:cs typeface="ＭＳ Ｐゴシック"/>
              </a:rPr>
              <a:pPr/>
              <a:t>6</a:t>
            </a:fld>
            <a:endParaRPr lang="en-GB" smtClean="0">
              <a:latin typeface="Arial" charset="0"/>
              <a:ea typeface="ＭＳ Ｐゴシック"/>
              <a:cs typeface="ＭＳ Ｐゴシック"/>
            </a:endParaRPr>
          </a:p>
        </p:txBody>
      </p:sp>
      <p:grpSp>
        <p:nvGrpSpPr>
          <p:cNvPr id="25603" name="Group 11"/>
          <p:cNvGrpSpPr>
            <a:grpSpLocks/>
          </p:cNvGrpSpPr>
          <p:nvPr/>
        </p:nvGrpSpPr>
        <p:grpSpPr bwMode="auto">
          <a:xfrm>
            <a:off x="2319339" y="1404938"/>
            <a:ext cx="5400676" cy="5357813"/>
            <a:chOff x="1461" y="885"/>
            <a:chExt cx="3402" cy="3375"/>
          </a:xfrm>
        </p:grpSpPr>
        <p:pic>
          <p:nvPicPr>
            <p:cNvPr id="25604" name="Picture 5" descr="four_box"/>
            <p:cNvPicPr>
              <a:picLocks noChangeAspect="1" noChangeArrowheads="1"/>
            </p:cNvPicPr>
            <p:nvPr/>
          </p:nvPicPr>
          <p:blipFill>
            <a:blip r:embed="rId2"/>
            <a:srcRect/>
            <a:stretch>
              <a:fillRect/>
            </a:stretch>
          </p:blipFill>
          <p:spPr bwMode="auto">
            <a:xfrm>
              <a:off x="1461" y="885"/>
              <a:ext cx="3402" cy="3375"/>
            </a:xfrm>
            <a:prstGeom prst="rect">
              <a:avLst/>
            </a:prstGeom>
            <a:noFill/>
            <a:ln w="9525">
              <a:noFill/>
              <a:miter lim="800000"/>
              <a:headEnd/>
              <a:tailEnd/>
            </a:ln>
          </p:spPr>
        </p:pic>
        <p:sp>
          <p:nvSpPr>
            <p:cNvPr id="25605" name="Text Box 6"/>
            <p:cNvSpPr txBox="1">
              <a:spLocks noChangeArrowheads="1"/>
            </p:cNvSpPr>
            <p:nvPr/>
          </p:nvSpPr>
          <p:spPr bwMode="auto">
            <a:xfrm>
              <a:off x="2414" y="2221"/>
              <a:ext cx="1497" cy="614"/>
            </a:xfrm>
            <a:prstGeom prst="rect">
              <a:avLst/>
            </a:prstGeom>
            <a:noFill/>
            <a:ln w="9525">
              <a:noFill/>
              <a:miter lim="800000"/>
              <a:headEnd/>
              <a:tailEnd/>
            </a:ln>
          </p:spPr>
          <p:txBody>
            <a:bodyPr>
              <a:spAutoFit/>
            </a:bodyPr>
            <a:lstStyle/>
            <a:p>
              <a:pPr algn="ctr">
                <a:spcBef>
                  <a:spcPct val="50000"/>
                </a:spcBef>
              </a:pPr>
              <a:r>
                <a:rPr lang="en-GB" sz="2900" b="1"/>
                <a:t>HR Challenges</a:t>
              </a:r>
            </a:p>
          </p:txBody>
        </p:sp>
        <p:sp>
          <p:nvSpPr>
            <p:cNvPr id="25606" name="Text Box 7"/>
            <p:cNvSpPr txBox="1">
              <a:spLocks noChangeArrowheads="1"/>
            </p:cNvSpPr>
            <p:nvPr/>
          </p:nvSpPr>
          <p:spPr bwMode="auto">
            <a:xfrm>
              <a:off x="1688" y="1293"/>
              <a:ext cx="1361" cy="620"/>
            </a:xfrm>
            <a:prstGeom prst="rect">
              <a:avLst/>
            </a:prstGeom>
            <a:noFill/>
            <a:ln w="9525">
              <a:noFill/>
              <a:miter lim="800000"/>
              <a:headEnd/>
              <a:tailEnd/>
            </a:ln>
          </p:spPr>
          <p:txBody>
            <a:bodyPr>
              <a:spAutoFit/>
            </a:bodyPr>
            <a:lstStyle/>
            <a:p>
              <a:pPr>
                <a:spcBef>
                  <a:spcPct val="50000"/>
                </a:spcBef>
              </a:pPr>
              <a:r>
                <a:rPr lang="en-GB" sz="2800" b="1" dirty="0"/>
                <a:t>Profession </a:t>
              </a:r>
            </a:p>
            <a:p>
              <a:pPr>
                <a:spcBef>
                  <a:spcPct val="50000"/>
                </a:spcBef>
              </a:pPr>
              <a:r>
                <a:rPr lang="en-GB" sz="2000" b="1" dirty="0" smtClean="0"/>
                <a:t>Art </a:t>
              </a:r>
              <a:r>
                <a:rPr lang="en-GB" sz="2000" b="1" dirty="0"/>
                <a:t>VS Science</a:t>
              </a:r>
              <a:endParaRPr lang="en-GB" sz="2000" dirty="0"/>
            </a:p>
          </p:txBody>
        </p:sp>
        <p:sp>
          <p:nvSpPr>
            <p:cNvPr id="25607" name="Text Box 8"/>
            <p:cNvSpPr txBox="1">
              <a:spLocks noChangeArrowheads="1"/>
            </p:cNvSpPr>
            <p:nvPr/>
          </p:nvSpPr>
          <p:spPr bwMode="auto">
            <a:xfrm>
              <a:off x="3230" y="1243"/>
              <a:ext cx="1497" cy="1226"/>
            </a:xfrm>
            <a:prstGeom prst="rect">
              <a:avLst/>
            </a:prstGeom>
            <a:noFill/>
            <a:ln w="9525">
              <a:noFill/>
              <a:miter lim="800000"/>
              <a:headEnd/>
              <a:tailEnd/>
            </a:ln>
          </p:spPr>
          <p:txBody>
            <a:bodyPr>
              <a:spAutoFit/>
            </a:bodyPr>
            <a:lstStyle/>
            <a:p>
              <a:pPr algn="r">
                <a:spcBef>
                  <a:spcPct val="50000"/>
                </a:spcBef>
              </a:pPr>
              <a:r>
                <a:rPr lang="en-GB" sz="2800" b="1" dirty="0"/>
                <a:t>Influence</a:t>
              </a:r>
              <a:r>
                <a:rPr lang="en-GB" b="1" dirty="0"/>
                <a:t> </a:t>
              </a:r>
              <a:endParaRPr lang="en-GB" b="1" dirty="0" smtClean="0"/>
            </a:p>
            <a:p>
              <a:pPr algn="r">
                <a:spcBef>
                  <a:spcPct val="50000"/>
                </a:spcBef>
              </a:pPr>
              <a:r>
                <a:rPr lang="en-GB" b="1" dirty="0" smtClean="0"/>
                <a:t>Board </a:t>
              </a:r>
              <a:r>
                <a:rPr lang="en-GB" b="1" dirty="0"/>
                <a:t>Room Vs Department</a:t>
              </a:r>
              <a:r>
                <a:rPr lang="en-GB" dirty="0"/>
                <a:t/>
              </a:r>
              <a:br>
                <a:rPr lang="en-GB" dirty="0"/>
              </a:br>
              <a:r>
                <a:rPr lang="en-GB" sz="2000" dirty="0"/>
                <a:t/>
              </a:r>
              <a:br>
                <a:rPr lang="en-GB" sz="2000" dirty="0"/>
              </a:br>
              <a:endParaRPr lang="en-GB" sz="2000" dirty="0"/>
            </a:p>
          </p:txBody>
        </p:sp>
        <p:sp>
          <p:nvSpPr>
            <p:cNvPr id="25608" name="Text Box 9"/>
            <p:cNvSpPr txBox="1">
              <a:spLocks noChangeArrowheads="1"/>
            </p:cNvSpPr>
            <p:nvPr/>
          </p:nvSpPr>
          <p:spPr bwMode="auto">
            <a:xfrm>
              <a:off x="3230" y="3198"/>
              <a:ext cx="1497" cy="839"/>
            </a:xfrm>
            <a:prstGeom prst="rect">
              <a:avLst/>
            </a:prstGeom>
            <a:noFill/>
            <a:ln w="9525">
              <a:noFill/>
              <a:miter lim="800000"/>
              <a:headEnd/>
              <a:tailEnd/>
            </a:ln>
          </p:spPr>
          <p:txBody>
            <a:bodyPr>
              <a:spAutoFit/>
            </a:bodyPr>
            <a:lstStyle/>
            <a:p>
              <a:pPr algn="r">
                <a:spcBef>
                  <a:spcPct val="50000"/>
                </a:spcBef>
              </a:pPr>
              <a:r>
                <a:rPr lang="en-GB" sz="2800" b="1" dirty="0"/>
                <a:t>Perception </a:t>
              </a:r>
              <a:endParaRPr lang="en-GB" sz="2800" b="1" dirty="0" smtClean="0"/>
            </a:p>
            <a:p>
              <a:pPr algn="r">
                <a:spcBef>
                  <a:spcPct val="50000"/>
                </a:spcBef>
              </a:pPr>
              <a:r>
                <a:rPr lang="en-GB" b="1" dirty="0" smtClean="0"/>
                <a:t>Enforcer </a:t>
              </a:r>
              <a:r>
                <a:rPr lang="en-GB" b="1" dirty="0"/>
                <a:t>Vs Advocate</a:t>
              </a:r>
            </a:p>
          </p:txBody>
        </p:sp>
        <p:sp>
          <p:nvSpPr>
            <p:cNvPr id="25609" name="Text Box 10"/>
            <p:cNvSpPr txBox="1">
              <a:spLocks noChangeArrowheads="1"/>
            </p:cNvSpPr>
            <p:nvPr/>
          </p:nvSpPr>
          <p:spPr bwMode="auto">
            <a:xfrm>
              <a:off x="1552" y="3169"/>
              <a:ext cx="1497" cy="839"/>
            </a:xfrm>
            <a:prstGeom prst="rect">
              <a:avLst/>
            </a:prstGeom>
            <a:noFill/>
            <a:ln w="9525">
              <a:noFill/>
              <a:miter lim="800000"/>
              <a:headEnd/>
              <a:tailEnd/>
            </a:ln>
          </p:spPr>
          <p:txBody>
            <a:bodyPr>
              <a:spAutoFit/>
            </a:bodyPr>
            <a:lstStyle/>
            <a:p>
              <a:pPr>
                <a:spcBef>
                  <a:spcPct val="50000"/>
                </a:spcBef>
              </a:pPr>
              <a:r>
                <a:rPr lang="en-GB" sz="2800" b="1" dirty="0"/>
                <a:t>Skill </a:t>
              </a:r>
              <a:endParaRPr lang="en-GB" sz="2800" b="1" dirty="0" smtClean="0"/>
            </a:p>
            <a:p>
              <a:pPr>
                <a:spcBef>
                  <a:spcPct val="50000"/>
                </a:spcBef>
              </a:pPr>
              <a:r>
                <a:rPr lang="en-GB" b="1" dirty="0" smtClean="0"/>
                <a:t>Transactional </a:t>
              </a:r>
              <a:r>
                <a:rPr lang="en-GB" b="1" dirty="0"/>
                <a:t>Vs Transformational</a:t>
              </a:r>
              <a:endParaRPr lang="en-GB" sz="2000" b="1" dirty="0"/>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of HR in India post </a:t>
            </a:r>
            <a:r>
              <a:rPr lang="en-US" dirty="0" smtClean="0"/>
              <a:t>liberalization…</a:t>
            </a:r>
            <a:endParaRPr lang="en-GB" dirty="0"/>
          </a:p>
        </p:txBody>
      </p:sp>
      <p:graphicFrame>
        <p:nvGraphicFramePr>
          <p:cNvPr id="5" name="Content Placeholder 4"/>
          <p:cNvGraphicFramePr>
            <a:graphicFrameLocks noGrp="1"/>
          </p:cNvGraphicFramePr>
          <p:nvPr>
            <p:ph idx="1"/>
          </p:nvPr>
        </p:nvGraphicFramePr>
        <p:xfrm>
          <a:off x="915163" y="1351739"/>
          <a:ext cx="8829672" cy="61436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fld id="{0543F3DA-8A86-4772-803F-9C3D73704483}" type="slidenum">
              <a:rPr lang="en-GB" smtClean="0"/>
              <a:pPr/>
              <a:t>7</a:t>
            </a:fld>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49" name="Group 23"/>
          <p:cNvGrpSpPr>
            <a:grpSpLocks/>
          </p:cNvGrpSpPr>
          <p:nvPr/>
        </p:nvGrpSpPr>
        <p:grpSpPr bwMode="auto">
          <a:xfrm>
            <a:off x="2414588" y="1708150"/>
            <a:ext cx="5008562" cy="5024439"/>
            <a:chOff x="1521" y="806"/>
            <a:chExt cx="3155" cy="3165"/>
          </a:xfrm>
        </p:grpSpPr>
        <p:pic>
          <p:nvPicPr>
            <p:cNvPr id="27655" name="Picture 18" descr="four_box2"/>
            <p:cNvPicPr>
              <a:picLocks noChangeAspect="1" noChangeArrowheads="1"/>
            </p:cNvPicPr>
            <p:nvPr/>
          </p:nvPicPr>
          <p:blipFill>
            <a:blip r:embed="rId2"/>
            <a:srcRect/>
            <a:stretch>
              <a:fillRect/>
            </a:stretch>
          </p:blipFill>
          <p:spPr bwMode="auto">
            <a:xfrm>
              <a:off x="1521" y="806"/>
              <a:ext cx="3155" cy="3149"/>
            </a:xfrm>
            <a:prstGeom prst="rect">
              <a:avLst/>
            </a:prstGeom>
            <a:noFill/>
            <a:ln w="9525">
              <a:noFill/>
              <a:miter lim="800000"/>
              <a:headEnd/>
              <a:tailEnd/>
            </a:ln>
          </p:spPr>
        </p:pic>
        <p:sp>
          <p:nvSpPr>
            <p:cNvPr id="27656" name="Text Box 19"/>
            <p:cNvSpPr txBox="1">
              <a:spLocks noChangeArrowheads="1"/>
            </p:cNvSpPr>
            <p:nvPr/>
          </p:nvSpPr>
          <p:spPr bwMode="auto">
            <a:xfrm>
              <a:off x="1611" y="941"/>
              <a:ext cx="1395" cy="1066"/>
            </a:xfrm>
            <a:prstGeom prst="rect">
              <a:avLst/>
            </a:prstGeom>
            <a:noFill/>
            <a:ln w="9525">
              <a:noFill/>
              <a:miter lim="800000"/>
              <a:headEnd/>
              <a:tailEnd/>
            </a:ln>
          </p:spPr>
          <p:txBody>
            <a:bodyPr wrap="square">
              <a:spAutoFit/>
            </a:bodyPr>
            <a:lstStyle/>
            <a:p>
              <a:r>
                <a:rPr lang="en-GB" sz="2000" b="1" dirty="0">
                  <a:latin typeface="Trebuchet MS" pitchFamily="34" charset="0"/>
                </a:rPr>
                <a:t>Strategic </a:t>
              </a:r>
              <a:r>
                <a:rPr lang="en-GB" sz="2000" b="1" dirty="0" smtClean="0">
                  <a:latin typeface="Trebuchet MS" pitchFamily="34" charset="0"/>
                </a:rPr>
                <a:t>Partner</a:t>
              </a:r>
            </a:p>
            <a:p>
              <a:endParaRPr lang="en-GB" sz="1400" b="1" dirty="0">
                <a:latin typeface="Trebuchet MS" pitchFamily="34" charset="0"/>
              </a:endParaRPr>
            </a:p>
            <a:p>
              <a:r>
                <a:rPr lang="en-GB" sz="1400" b="1" dirty="0">
                  <a:latin typeface="Trebuchet MS" pitchFamily="34" charset="0"/>
                </a:rPr>
                <a:t>Strategic HR </a:t>
              </a:r>
              <a:r>
                <a:rPr lang="en-GB" sz="1400" b="1" dirty="0" smtClean="0">
                  <a:latin typeface="Trebuchet MS" pitchFamily="34" charset="0"/>
                </a:rPr>
                <a:t>Planning</a:t>
              </a:r>
            </a:p>
            <a:p>
              <a:endParaRPr lang="en-GB" sz="1400" b="1" dirty="0">
                <a:latin typeface="Trebuchet MS" pitchFamily="34" charset="0"/>
              </a:endParaRPr>
            </a:p>
            <a:p>
              <a:r>
                <a:rPr lang="en-GB" sz="1400" b="1" dirty="0">
                  <a:latin typeface="Trebuchet MS" pitchFamily="34" charset="0"/>
                </a:rPr>
                <a:t>HR as Business </a:t>
              </a:r>
              <a:r>
                <a:rPr lang="en-GB" sz="1400" b="1" dirty="0" smtClean="0">
                  <a:latin typeface="Trebuchet MS" pitchFamily="34" charset="0"/>
                </a:rPr>
                <a:t>Partner</a:t>
              </a:r>
            </a:p>
            <a:p>
              <a:endParaRPr lang="en-GB" sz="1400" b="1" dirty="0">
                <a:latin typeface="Trebuchet MS" pitchFamily="34" charset="0"/>
              </a:endParaRPr>
            </a:p>
            <a:p>
              <a:r>
                <a:rPr lang="en-GB" sz="1400" b="1" dirty="0">
                  <a:latin typeface="Trebuchet MS" pitchFamily="34" charset="0"/>
                </a:rPr>
                <a:t>Culture and Image</a:t>
              </a:r>
            </a:p>
          </p:txBody>
        </p:sp>
        <p:sp>
          <p:nvSpPr>
            <p:cNvPr id="27657" name="Text Box 20"/>
            <p:cNvSpPr txBox="1">
              <a:spLocks noChangeArrowheads="1"/>
            </p:cNvSpPr>
            <p:nvPr/>
          </p:nvSpPr>
          <p:spPr bwMode="auto">
            <a:xfrm>
              <a:off x="1611" y="2697"/>
              <a:ext cx="1347" cy="1221"/>
            </a:xfrm>
            <a:prstGeom prst="rect">
              <a:avLst/>
            </a:prstGeom>
            <a:noFill/>
            <a:ln w="9525">
              <a:noFill/>
              <a:miter lim="800000"/>
              <a:headEnd/>
              <a:tailEnd/>
            </a:ln>
          </p:spPr>
          <p:txBody>
            <a:bodyPr wrap="square">
              <a:spAutoFit/>
            </a:bodyPr>
            <a:lstStyle/>
            <a:p>
              <a:r>
                <a:rPr lang="en-GB" sz="1800" b="1" dirty="0" smtClean="0">
                  <a:latin typeface="Trebuchet MS" pitchFamily="34" charset="0"/>
                </a:rPr>
                <a:t>Administrative Expert</a:t>
              </a:r>
            </a:p>
            <a:p>
              <a:endParaRPr lang="en-GB" sz="1400" b="1" dirty="0">
                <a:latin typeface="Trebuchet MS" pitchFamily="34" charset="0"/>
              </a:endParaRPr>
            </a:p>
            <a:p>
              <a:r>
                <a:rPr lang="en-GB" sz="1400" b="1" dirty="0" smtClean="0">
                  <a:latin typeface="Trebuchet MS" pitchFamily="34" charset="0"/>
                </a:rPr>
                <a:t>Comp &amp;</a:t>
              </a:r>
              <a:r>
                <a:rPr lang="en-GB" sz="1400" b="1" dirty="0">
                  <a:latin typeface="Trebuchet MS" pitchFamily="34" charset="0"/>
                </a:rPr>
                <a:t> </a:t>
              </a:r>
              <a:r>
                <a:rPr lang="en-GB" sz="1400" b="1" dirty="0" smtClean="0">
                  <a:latin typeface="Trebuchet MS" pitchFamily="34" charset="0"/>
                </a:rPr>
                <a:t>Benefits</a:t>
              </a:r>
            </a:p>
            <a:p>
              <a:endParaRPr lang="en-GB" sz="1400" b="1" dirty="0">
                <a:latin typeface="Trebuchet MS" pitchFamily="34" charset="0"/>
              </a:endParaRPr>
            </a:p>
            <a:p>
              <a:r>
                <a:rPr lang="en-GB" sz="1400" b="1" dirty="0">
                  <a:latin typeface="Trebuchet MS" pitchFamily="34" charset="0"/>
                </a:rPr>
                <a:t>HR </a:t>
              </a:r>
              <a:r>
                <a:rPr lang="en-GB" sz="1400" b="1" dirty="0" smtClean="0">
                  <a:latin typeface="Trebuchet MS" pitchFamily="34" charset="0"/>
                </a:rPr>
                <a:t>Info Systems</a:t>
              </a:r>
            </a:p>
            <a:p>
              <a:endParaRPr lang="en-GB" sz="1400" b="1" dirty="0">
                <a:latin typeface="Trebuchet MS" pitchFamily="34" charset="0"/>
              </a:endParaRPr>
            </a:p>
            <a:p>
              <a:r>
                <a:rPr lang="en-GB" sz="1400" b="1" dirty="0">
                  <a:latin typeface="Trebuchet MS" pitchFamily="34" charset="0"/>
                </a:rPr>
                <a:t>Compliance</a:t>
              </a:r>
            </a:p>
          </p:txBody>
        </p:sp>
        <p:sp>
          <p:nvSpPr>
            <p:cNvPr id="27658" name="Text Box 21"/>
            <p:cNvSpPr txBox="1">
              <a:spLocks noChangeArrowheads="1"/>
            </p:cNvSpPr>
            <p:nvPr/>
          </p:nvSpPr>
          <p:spPr bwMode="auto">
            <a:xfrm>
              <a:off x="3095" y="885"/>
              <a:ext cx="1451" cy="1590"/>
            </a:xfrm>
            <a:prstGeom prst="rect">
              <a:avLst/>
            </a:prstGeom>
            <a:noFill/>
            <a:ln w="9525">
              <a:noFill/>
              <a:miter lim="800000"/>
              <a:headEnd/>
              <a:tailEnd/>
            </a:ln>
          </p:spPr>
          <p:txBody>
            <a:bodyPr>
              <a:spAutoFit/>
            </a:bodyPr>
            <a:lstStyle/>
            <a:p>
              <a:pPr algn="r"/>
              <a:r>
                <a:rPr lang="en-GB" sz="1800" b="1" dirty="0"/>
                <a:t>Change </a:t>
              </a:r>
              <a:r>
                <a:rPr lang="en-GB" sz="1800" b="1" dirty="0" smtClean="0"/>
                <a:t>Agent</a:t>
              </a:r>
            </a:p>
            <a:p>
              <a:pPr algn="r"/>
              <a:endParaRPr lang="en-GB" sz="1400" b="1" dirty="0" smtClean="0"/>
            </a:p>
            <a:p>
              <a:r>
                <a:rPr lang="en-GB" sz="1400" b="1" dirty="0" smtClean="0"/>
                <a:t>Talent Management</a:t>
              </a:r>
            </a:p>
            <a:p>
              <a:endParaRPr lang="en-GB" sz="1400" b="1" dirty="0"/>
            </a:p>
            <a:p>
              <a:r>
                <a:rPr lang="en-GB" sz="1400" b="1" dirty="0"/>
                <a:t>Organizational </a:t>
              </a:r>
              <a:r>
                <a:rPr lang="en-GB" sz="1400" b="1" dirty="0" smtClean="0"/>
                <a:t>Design</a:t>
              </a:r>
            </a:p>
            <a:p>
              <a:endParaRPr lang="en-GB" sz="1400" b="1" dirty="0"/>
            </a:p>
            <a:p>
              <a:r>
                <a:rPr lang="en-GB" sz="1400" b="1" dirty="0"/>
                <a:t>Survey </a:t>
              </a:r>
              <a:r>
                <a:rPr lang="en-GB" sz="1400" b="1" dirty="0" smtClean="0"/>
                <a:t>Action Planning</a:t>
              </a:r>
            </a:p>
            <a:p>
              <a:endParaRPr lang="en-GB" sz="1400" b="1" dirty="0" smtClean="0"/>
            </a:p>
            <a:p>
              <a:r>
                <a:rPr lang="en-GB" sz="1400" b="1" dirty="0" smtClean="0"/>
                <a:t>Performance </a:t>
              </a:r>
              <a:r>
                <a:rPr lang="en-GB" sz="1400" b="1" dirty="0" err="1" smtClean="0"/>
                <a:t>Mgmnt</a:t>
              </a:r>
              <a:endParaRPr lang="en-GB" sz="1400" b="1" dirty="0"/>
            </a:p>
            <a:p>
              <a:r>
                <a:rPr lang="en-GB" sz="1400" b="1" dirty="0"/>
                <a:t>Training </a:t>
              </a:r>
              <a:r>
                <a:rPr lang="en-GB" sz="1400" b="1" dirty="0" smtClean="0"/>
                <a:t>&amp; </a:t>
              </a:r>
              <a:r>
                <a:rPr lang="en-GB" sz="1400" b="1" dirty="0" smtClean="0"/>
                <a:t>Development</a:t>
              </a:r>
              <a:endParaRPr lang="en-GB" sz="1400" b="1" dirty="0"/>
            </a:p>
            <a:p>
              <a:endParaRPr lang="en-GB" sz="1400" b="1" dirty="0"/>
            </a:p>
          </p:txBody>
        </p:sp>
        <p:sp>
          <p:nvSpPr>
            <p:cNvPr id="27659" name="Text Box 22"/>
            <p:cNvSpPr txBox="1">
              <a:spLocks noChangeArrowheads="1"/>
            </p:cNvSpPr>
            <p:nvPr/>
          </p:nvSpPr>
          <p:spPr bwMode="auto">
            <a:xfrm>
              <a:off x="3140" y="2517"/>
              <a:ext cx="1442" cy="1454"/>
            </a:xfrm>
            <a:prstGeom prst="rect">
              <a:avLst/>
            </a:prstGeom>
            <a:noFill/>
            <a:ln w="9525">
              <a:noFill/>
              <a:miter lim="800000"/>
              <a:headEnd/>
              <a:tailEnd/>
            </a:ln>
          </p:spPr>
          <p:txBody>
            <a:bodyPr wrap="square">
              <a:spAutoFit/>
            </a:bodyPr>
            <a:lstStyle/>
            <a:p>
              <a:r>
                <a:rPr lang="en-GB" sz="1800" b="1" dirty="0">
                  <a:latin typeface="Trebuchet MS" pitchFamily="34" charset="0"/>
                </a:rPr>
                <a:t>Employee Relations </a:t>
              </a:r>
            </a:p>
            <a:p>
              <a:endParaRPr lang="en-GB" sz="1400" b="1" dirty="0" smtClean="0">
                <a:latin typeface="Trebuchet MS" pitchFamily="34" charset="0"/>
              </a:endParaRPr>
            </a:p>
            <a:p>
              <a:r>
                <a:rPr lang="en-GB" sz="1400" b="1" dirty="0" err="1" smtClean="0">
                  <a:latin typeface="Trebuchet MS" pitchFamily="34" charset="0"/>
                </a:rPr>
                <a:t>Labor</a:t>
              </a:r>
              <a:r>
                <a:rPr lang="en-GB" sz="1400" b="1" dirty="0" smtClean="0">
                  <a:latin typeface="Trebuchet MS" pitchFamily="34" charset="0"/>
                </a:rPr>
                <a:t> </a:t>
              </a:r>
              <a:r>
                <a:rPr lang="en-GB" sz="1400" b="1" dirty="0">
                  <a:latin typeface="Trebuchet MS" pitchFamily="34" charset="0"/>
                </a:rPr>
                <a:t>Relations</a:t>
              </a:r>
            </a:p>
            <a:p>
              <a:endParaRPr lang="en-GB" sz="1400" b="1" dirty="0" smtClean="0">
                <a:latin typeface="Trebuchet MS" pitchFamily="34" charset="0"/>
              </a:endParaRPr>
            </a:p>
            <a:p>
              <a:r>
                <a:rPr lang="en-GB" sz="1400" b="1" dirty="0" smtClean="0">
                  <a:latin typeface="Trebuchet MS" pitchFamily="34" charset="0"/>
                </a:rPr>
                <a:t>Safety </a:t>
              </a:r>
              <a:r>
                <a:rPr lang="en-GB" sz="1400" b="1" dirty="0">
                  <a:latin typeface="Trebuchet MS" pitchFamily="34" charset="0"/>
                </a:rPr>
                <a:t>&amp; Workers’ </a:t>
              </a:r>
              <a:endParaRPr lang="en-GB" sz="1400" b="1" dirty="0" smtClean="0">
                <a:latin typeface="Trebuchet MS" pitchFamily="34" charset="0"/>
              </a:endParaRPr>
            </a:p>
            <a:p>
              <a:endParaRPr lang="en-GB" sz="1400" b="1" dirty="0" smtClean="0">
                <a:latin typeface="Trebuchet MS" pitchFamily="34" charset="0"/>
              </a:endParaRPr>
            </a:p>
            <a:p>
              <a:r>
                <a:rPr lang="en-GB" sz="1400" b="1" dirty="0" smtClean="0">
                  <a:latin typeface="Trebuchet MS" pitchFamily="34" charset="0"/>
                </a:rPr>
                <a:t>Compensation</a:t>
              </a:r>
              <a:endParaRPr lang="en-GB" sz="1400" b="1" dirty="0">
                <a:latin typeface="Trebuchet MS" pitchFamily="34" charset="0"/>
              </a:endParaRPr>
            </a:p>
            <a:p>
              <a:endParaRPr lang="en-GB" sz="1400" b="1" dirty="0" smtClean="0">
                <a:latin typeface="Trebuchet MS" pitchFamily="34" charset="0"/>
              </a:endParaRPr>
            </a:p>
            <a:p>
              <a:r>
                <a:rPr lang="en-GB" sz="1400" b="1" dirty="0" smtClean="0">
                  <a:latin typeface="Trebuchet MS" pitchFamily="34" charset="0"/>
                </a:rPr>
                <a:t>Diversity </a:t>
              </a:r>
              <a:r>
                <a:rPr lang="en-GB" sz="1400" b="1" dirty="0">
                  <a:latin typeface="Trebuchet MS" pitchFamily="34" charset="0"/>
                </a:rPr>
                <a:t>and EEO</a:t>
              </a:r>
            </a:p>
            <a:p>
              <a:endParaRPr lang="en-GB" sz="1400" b="1" dirty="0"/>
            </a:p>
          </p:txBody>
        </p:sp>
      </p:grpSp>
      <p:sp>
        <p:nvSpPr>
          <p:cNvPr id="27650" name="Rectangle 16"/>
          <p:cNvSpPr>
            <a:spLocks noGrp="1" noChangeArrowheads="1"/>
          </p:cNvSpPr>
          <p:nvPr>
            <p:ph type="title"/>
          </p:nvPr>
        </p:nvSpPr>
        <p:spPr/>
        <p:txBody>
          <a:bodyPr/>
          <a:lstStyle/>
          <a:p>
            <a:r>
              <a:rPr lang="en-US" smtClean="0">
                <a:latin typeface="Calibri" pitchFamily="34" charset="0"/>
                <a:ea typeface="ＭＳ Ｐゴシック"/>
                <a:cs typeface="ＭＳ Ｐゴシック"/>
              </a:rPr>
              <a:t>Four Roles and Sixteen Accountabilities – Ulrich’s model</a:t>
            </a:r>
            <a:endParaRPr lang="en-GB" smtClean="0">
              <a:latin typeface="Calibri" pitchFamily="34" charset="0"/>
              <a:ea typeface="ＭＳ Ｐゴシック"/>
              <a:cs typeface="ＭＳ Ｐゴシック"/>
            </a:endParaRPr>
          </a:p>
        </p:txBody>
      </p:sp>
      <p:sp>
        <p:nvSpPr>
          <p:cNvPr id="27651" name="Rectangle 28"/>
          <p:cNvSpPr>
            <a:spLocks noChangeArrowheads="1"/>
          </p:cNvSpPr>
          <p:nvPr/>
        </p:nvSpPr>
        <p:spPr bwMode="auto">
          <a:xfrm>
            <a:off x="1200915" y="3923507"/>
            <a:ext cx="1655763" cy="503238"/>
          </a:xfrm>
          <a:prstGeom prst="rect">
            <a:avLst/>
          </a:prstGeom>
          <a:solidFill>
            <a:srgbClr val="CC3399"/>
          </a:solidFill>
          <a:ln w="9525">
            <a:solidFill>
              <a:schemeClr val="tx1"/>
            </a:solidFill>
            <a:miter lim="800000"/>
            <a:headEnd/>
            <a:tailEnd/>
          </a:ln>
        </p:spPr>
        <p:txBody>
          <a:bodyPr wrap="none" anchor="ctr"/>
          <a:lstStyle/>
          <a:p>
            <a:pPr algn="ctr"/>
            <a:r>
              <a:rPr lang="en-US" sz="1900" dirty="0">
                <a:solidFill>
                  <a:schemeClr val="bg1"/>
                </a:solidFill>
              </a:rPr>
              <a:t>Processes</a:t>
            </a:r>
            <a:endParaRPr lang="en-GB" sz="1900" dirty="0">
              <a:solidFill>
                <a:schemeClr val="bg1"/>
              </a:solidFill>
            </a:endParaRPr>
          </a:p>
        </p:txBody>
      </p:sp>
      <p:sp>
        <p:nvSpPr>
          <p:cNvPr id="27652" name="Rectangle 29"/>
          <p:cNvSpPr>
            <a:spLocks noChangeArrowheads="1"/>
          </p:cNvSpPr>
          <p:nvPr/>
        </p:nvSpPr>
        <p:spPr bwMode="auto">
          <a:xfrm>
            <a:off x="6844517" y="4066383"/>
            <a:ext cx="1655763" cy="361155"/>
          </a:xfrm>
          <a:prstGeom prst="rect">
            <a:avLst/>
          </a:prstGeom>
          <a:solidFill>
            <a:srgbClr val="CC3399"/>
          </a:solidFill>
          <a:ln w="9525">
            <a:solidFill>
              <a:schemeClr val="tx1"/>
            </a:solidFill>
            <a:miter lim="800000"/>
            <a:headEnd/>
            <a:tailEnd/>
          </a:ln>
        </p:spPr>
        <p:txBody>
          <a:bodyPr wrap="none" anchor="ctr"/>
          <a:lstStyle/>
          <a:p>
            <a:pPr algn="ctr"/>
            <a:r>
              <a:rPr lang="en-US" sz="1900" dirty="0">
                <a:solidFill>
                  <a:schemeClr val="bg1"/>
                </a:solidFill>
              </a:rPr>
              <a:t>People</a:t>
            </a:r>
            <a:endParaRPr lang="en-GB" sz="1900" dirty="0">
              <a:solidFill>
                <a:schemeClr val="bg1"/>
              </a:solidFill>
            </a:endParaRPr>
          </a:p>
        </p:txBody>
      </p:sp>
      <p:sp>
        <p:nvSpPr>
          <p:cNvPr id="27653" name="Rectangle 30"/>
          <p:cNvSpPr>
            <a:spLocks noChangeArrowheads="1"/>
          </p:cNvSpPr>
          <p:nvPr/>
        </p:nvSpPr>
        <p:spPr bwMode="auto">
          <a:xfrm>
            <a:off x="3400425" y="6638151"/>
            <a:ext cx="3167063" cy="383362"/>
          </a:xfrm>
          <a:prstGeom prst="rect">
            <a:avLst/>
          </a:prstGeom>
          <a:solidFill>
            <a:srgbClr val="CC3399"/>
          </a:solidFill>
          <a:ln w="9525">
            <a:solidFill>
              <a:schemeClr val="tx1"/>
            </a:solidFill>
            <a:miter lim="800000"/>
            <a:headEnd/>
            <a:tailEnd/>
          </a:ln>
        </p:spPr>
        <p:txBody>
          <a:bodyPr wrap="none" anchor="ctr"/>
          <a:lstStyle/>
          <a:p>
            <a:pPr algn="ctr"/>
            <a:r>
              <a:rPr lang="en-US" sz="1900" dirty="0">
                <a:solidFill>
                  <a:schemeClr val="bg1"/>
                </a:solidFill>
              </a:rPr>
              <a:t>Day-to-day operational focus</a:t>
            </a:r>
            <a:endParaRPr lang="en-GB" sz="1900" dirty="0">
              <a:solidFill>
                <a:schemeClr val="bg1"/>
              </a:solidFill>
            </a:endParaRPr>
          </a:p>
        </p:txBody>
      </p:sp>
      <p:sp>
        <p:nvSpPr>
          <p:cNvPr id="27654" name="Text Box 27"/>
          <p:cNvSpPr txBox="1">
            <a:spLocks noChangeArrowheads="1"/>
          </p:cNvSpPr>
          <p:nvPr/>
        </p:nvSpPr>
        <p:spPr bwMode="auto">
          <a:xfrm>
            <a:off x="3327400" y="1404938"/>
            <a:ext cx="3168650" cy="412750"/>
          </a:xfrm>
          <a:prstGeom prst="rect">
            <a:avLst/>
          </a:prstGeom>
          <a:solidFill>
            <a:srgbClr val="CC3399"/>
          </a:solidFill>
          <a:ln w="9525" algn="ctr">
            <a:solidFill>
              <a:schemeClr val="tx1"/>
            </a:solidFill>
            <a:miter lim="800000"/>
            <a:headEnd/>
            <a:tailEnd/>
          </a:ln>
        </p:spPr>
        <p:txBody>
          <a:bodyPr wrap="none" anchor="ctr"/>
          <a:lstStyle/>
          <a:p>
            <a:pPr algn="ctr"/>
            <a:r>
              <a:rPr lang="en-GB" sz="1900">
                <a:solidFill>
                  <a:schemeClr val="bg1"/>
                </a:solidFill>
              </a:rPr>
              <a:t>Future/strategic focus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smtClean="0"/>
              <a:t>The Future of HR Profession….</a:t>
            </a:r>
            <a:endParaRPr lang="en-GB" dirty="0"/>
          </a:p>
        </p:txBody>
      </p:sp>
      <p:sp>
        <p:nvSpPr>
          <p:cNvPr id="9" name="Content Placeholder 8"/>
          <p:cNvSpPr>
            <a:spLocks noGrp="1"/>
          </p:cNvSpPr>
          <p:nvPr>
            <p:ph idx="1"/>
          </p:nvPr>
        </p:nvSpPr>
        <p:spPr/>
        <p:txBody>
          <a:bodyPr/>
          <a:lstStyle/>
          <a:p>
            <a:r>
              <a:rPr lang="en-US" sz="3600" dirty="0" smtClean="0"/>
              <a:t>Some questions for us to ask ourselves….</a:t>
            </a:r>
          </a:p>
          <a:p>
            <a:endParaRPr lang="en-US" dirty="0" smtClean="0"/>
          </a:p>
          <a:p>
            <a:r>
              <a:rPr lang="en-US" dirty="0" smtClean="0"/>
              <a:t>What is the most compelling work in HR Today?</a:t>
            </a:r>
          </a:p>
          <a:p>
            <a:endParaRPr lang="en-US" dirty="0" smtClean="0"/>
          </a:p>
          <a:p>
            <a:r>
              <a:rPr lang="en-US" dirty="0" smtClean="0"/>
              <a:t>What skills/experience are necessary for the successful HR Professional today?</a:t>
            </a:r>
          </a:p>
          <a:p>
            <a:endParaRPr lang="en-US" dirty="0" smtClean="0"/>
          </a:p>
          <a:p>
            <a:r>
              <a:rPr lang="en-US" dirty="0" smtClean="0"/>
              <a:t>How will the way HR work done today change in the next decade?</a:t>
            </a:r>
          </a:p>
          <a:p>
            <a:endParaRPr lang="en-US" dirty="0" smtClean="0"/>
          </a:p>
          <a:p>
            <a:r>
              <a:rPr lang="en-US" dirty="0" smtClean="0"/>
              <a:t>How will outsourcing play a part in the future?</a:t>
            </a:r>
          </a:p>
          <a:p>
            <a:endParaRPr lang="en-US" dirty="0" smtClean="0"/>
          </a:p>
          <a:p>
            <a:r>
              <a:rPr lang="en-US" dirty="0" smtClean="0"/>
              <a:t>Will the HR function survive in the next decade?</a:t>
            </a:r>
            <a:endParaRPr lang="en-GB" dirty="0"/>
          </a:p>
        </p:txBody>
      </p:sp>
      <p:sp>
        <p:nvSpPr>
          <p:cNvPr id="4" name="Slide Number Placeholder 3"/>
          <p:cNvSpPr>
            <a:spLocks noGrp="1"/>
          </p:cNvSpPr>
          <p:nvPr>
            <p:ph type="sldNum" sz="quarter" idx="10"/>
          </p:nvPr>
        </p:nvSpPr>
        <p:spPr/>
        <p:txBody>
          <a:bodyPr/>
          <a:lstStyle/>
          <a:p>
            <a:fld id="{0543F3DA-8A86-4772-803F-9C3D73704483}" type="slidenum">
              <a:rPr lang="en-GB" smtClean="0"/>
              <a:pPr/>
              <a:t>9</a:t>
            </a:fld>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6">
      <a:dk1>
        <a:srgbClr val="000000"/>
      </a:dk1>
      <a:lt1>
        <a:srgbClr val="FFFFFF"/>
      </a:lt1>
      <a:dk2>
        <a:srgbClr val="000000"/>
      </a:dk2>
      <a:lt2>
        <a:srgbClr val="808080"/>
      </a:lt2>
      <a:accent1>
        <a:srgbClr val="333399"/>
      </a:accent1>
      <a:accent2>
        <a:srgbClr val="993366"/>
      </a:accent2>
      <a:accent3>
        <a:srgbClr val="FFFFFF"/>
      </a:accent3>
      <a:accent4>
        <a:srgbClr val="000000"/>
      </a:accent4>
      <a:accent5>
        <a:srgbClr val="ADADCA"/>
      </a:accent5>
      <a:accent6>
        <a:srgbClr val="8A2D5C"/>
      </a:accent6>
      <a:hlink>
        <a:srgbClr val="C0C0C0"/>
      </a:hlink>
      <a:folHlink>
        <a:srgbClr val="00ADE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en-GB" sz="2100" b="0" i="0" u="none" strike="noStrike" cap="none" normalizeH="0" baseline="0">
            <a:ln>
              <a:noFill/>
            </a:ln>
            <a:solidFill>
              <a:schemeClr val="tx1"/>
            </a:solidFill>
            <a:effectLst/>
            <a:latin typeface="Arial" pitchFamily="-10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en-GB" sz="2100" b="0" i="0" u="none" strike="noStrike" cap="none" normalizeH="0" baseline="0">
            <a:ln>
              <a:noFill/>
            </a:ln>
            <a:solidFill>
              <a:schemeClr val="tx1"/>
            </a:solidFill>
            <a:effectLst/>
            <a:latin typeface="Arial" pitchFamily="-106"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69207E"/>
        </a:accent1>
        <a:accent2>
          <a:srgbClr val="C9509D"/>
        </a:accent2>
        <a:accent3>
          <a:srgbClr val="FFFFFF"/>
        </a:accent3>
        <a:accent4>
          <a:srgbClr val="000000"/>
        </a:accent4>
        <a:accent5>
          <a:srgbClr val="B9ABC0"/>
        </a:accent5>
        <a:accent6>
          <a:srgbClr val="B6488E"/>
        </a:accent6>
        <a:hlink>
          <a:srgbClr val="00529F"/>
        </a:hlink>
        <a:folHlink>
          <a:srgbClr val="00ADEF"/>
        </a:folHlink>
      </a:clrScheme>
      <a:clrMap bg1="lt1" tx1="dk1" bg2="lt2" tx2="dk2" accent1="accent1" accent2="accent2" accent3="accent3" accent4="accent4" accent5="accent5" accent6="accent6" hlink="hlink" folHlink="folHlink"/>
    </a:extraClrScheme>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69207E"/>
        </a:accent1>
        <a:accent2>
          <a:srgbClr val="C9509D"/>
        </a:accent2>
        <a:accent3>
          <a:srgbClr val="FFFFFF"/>
        </a:accent3>
        <a:accent4>
          <a:srgbClr val="000000"/>
        </a:accent4>
        <a:accent5>
          <a:srgbClr val="B9ABC0"/>
        </a:accent5>
        <a:accent6>
          <a:srgbClr val="B6488E"/>
        </a:accent6>
        <a:hlink>
          <a:srgbClr val="00529F"/>
        </a:hlink>
        <a:folHlink>
          <a:srgbClr val="00ADEF"/>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333399"/>
        </a:accent1>
        <a:accent2>
          <a:srgbClr val="993366"/>
        </a:accent2>
        <a:accent3>
          <a:srgbClr val="FFFFFF"/>
        </a:accent3>
        <a:accent4>
          <a:srgbClr val="000000"/>
        </a:accent4>
        <a:accent5>
          <a:srgbClr val="ADADCA"/>
        </a:accent5>
        <a:accent6>
          <a:srgbClr val="8A2D5C"/>
        </a:accent6>
        <a:hlink>
          <a:srgbClr val="99CC00"/>
        </a:hlink>
        <a:folHlink>
          <a:srgbClr val="00ADEF"/>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00"/>
        </a:dk2>
        <a:lt2>
          <a:srgbClr val="808080"/>
        </a:lt2>
        <a:accent1>
          <a:srgbClr val="C0C0C0"/>
        </a:accent1>
        <a:accent2>
          <a:srgbClr val="333399"/>
        </a:accent2>
        <a:accent3>
          <a:srgbClr val="FFFFFF"/>
        </a:accent3>
        <a:accent4>
          <a:srgbClr val="000000"/>
        </a:accent4>
        <a:accent5>
          <a:srgbClr val="DCDCDC"/>
        </a:accent5>
        <a:accent6>
          <a:srgbClr val="2D2D8A"/>
        </a:accent6>
        <a:hlink>
          <a:srgbClr val="993366"/>
        </a:hlink>
        <a:folHlink>
          <a:srgbClr val="00ADEF"/>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000000"/>
        </a:dk2>
        <a:lt2>
          <a:srgbClr val="808080"/>
        </a:lt2>
        <a:accent1>
          <a:srgbClr val="333399"/>
        </a:accent1>
        <a:accent2>
          <a:srgbClr val="993366"/>
        </a:accent2>
        <a:accent3>
          <a:srgbClr val="FFFFFF"/>
        </a:accent3>
        <a:accent4>
          <a:srgbClr val="000000"/>
        </a:accent4>
        <a:accent5>
          <a:srgbClr val="ADADCA"/>
        </a:accent5>
        <a:accent6>
          <a:srgbClr val="8A2D5C"/>
        </a:accent6>
        <a:hlink>
          <a:srgbClr val="C0C0C0"/>
        </a:hlink>
        <a:folHlink>
          <a:srgbClr val="00ADE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3391</TotalTime>
  <Words>1153</Words>
  <Application>Microsoft Macintosh PowerPoint</Application>
  <PresentationFormat>Custom</PresentationFormat>
  <Paragraphs>233</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HRM  Past &gt;Present &gt;Future &gt;&gt;&gt;</vt:lpstr>
      <vt:lpstr>Paradigm Shifts in 3 decades post liberalisation</vt:lpstr>
      <vt:lpstr>Evolution of Industry post liberalization</vt:lpstr>
      <vt:lpstr>Retail Industry in India</vt:lpstr>
      <vt:lpstr>Skill pyramid for organized retail-emerging industry…</vt:lpstr>
      <vt:lpstr>HR Challenges</vt:lpstr>
      <vt:lpstr>Evolution of HR in India post liberalization…</vt:lpstr>
      <vt:lpstr>Four Roles and Sixteen Accountabilities – Ulrich’s model</vt:lpstr>
      <vt:lpstr>The Future of HR Profession….</vt:lpstr>
      <vt:lpstr>The Future of HR Profession….</vt:lpstr>
      <vt:lpstr>The Future of HR Profession….</vt:lpstr>
      <vt:lpstr>The Future of HR Profession….</vt:lpstr>
      <vt:lpstr>The Future of HR Profession….</vt:lpstr>
      <vt:lpstr>The Future of HR Profession….</vt:lpstr>
      <vt:lpstr>HR The peoples business!</vt:lpstr>
    </vt:vector>
  </TitlesOfParts>
  <Company>Tesco Stores Limited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 Campbell</dc:creator>
  <cp:lastModifiedBy>AP82</cp:lastModifiedBy>
  <cp:revision>120</cp:revision>
  <dcterms:created xsi:type="dcterms:W3CDTF">2009-11-27T15:35:19Z</dcterms:created>
  <dcterms:modified xsi:type="dcterms:W3CDTF">2011-10-14T14:11:47Z</dcterms:modified>
</cp:coreProperties>
</file>