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4" r:id="rId2"/>
    <p:sldId id="353" r:id="rId3"/>
    <p:sldId id="424" r:id="rId4"/>
    <p:sldId id="403" r:id="rId5"/>
    <p:sldId id="356" r:id="rId6"/>
    <p:sldId id="422" r:id="rId7"/>
    <p:sldId id="423" r:id="rId8"/>
    <p:sldId id="411" r:id="rId9"/>
    <p:sldId id="417" r:id="rId10"/>
    <p:sldId id="418" r:id="rId11"/>
    <p:sldId id="421" r:id="rId12"/>
    <p:sldId id="324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BBD"/>
    <a:srgbClr val="FFE38B"/>
    <a:srgbClr val="F4C910"/>
    <a:srgbClr val="22518A"/>
    <a:srgbClr val="8DF369"/>
    <a:srgbClr val="B9F880"/>
    <a:srgbClr val="3EC10F"/>
    <a:srgbClr val="9EF57F"/>
    <a:srgbClr val="6DF03E"/>
    <a:srgbClr val="60E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2" autoAdjust="0"/>
    <p:restoredTop sz="88007" autoAdjust="0"/>
  </p:normalViewPr>
  <p:slideViewPr>
    <p:cSldViewPr>
      <p:cViewPr>
        <p:scale>
          <a:sx n="68" d="100"/>
          <a:sy n="68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A7910-46D2-4F5F-A5F4-0B434CE46AF9}" type="doc">
      <dgm:prSet loTypeId="urn:microsoft.com/office/officeart/2005/8/layout/process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04EAA5-D828-4971-B89B-275636F40593}">
      <dgm:prSet custT="1"/>
      <dgm:spPr/>
      <dgm:t>
        <a:bodyPr/>
        <a:lstStyle/>
        <a:p>
          <a:pPr rtl="0"/>
          <a:r>
            <a:rPr lang="en-US" sz="1400" b="1" dirty="0" err="1" smtClean="0"/>
            <a:t>Amt</a:t>
          </a:r>
          <a:r>
            <a:rPr lang="en-US" sz="1400" b="1" dirty="0" smtClean="0"/>
            <a:t> of increase 30,240 </a:t>
          </a:r>
          <a:r>
            <a:rPr lang="en-US" sz="1400" b="1" dirty="0" smtClean="0">
              <a:latin typeface="Rupee" pitchFamily="2" charset="0"/>
            </a:rPr>
            <a:t>`</a:t>
          </a:r>
          <a:endParaRPr lang="en-US" sz="1400" dirty="0"/>
        </a:p>
      </dgm:t>
    </dgm:pt>
    <dgm:pt modelId="{EFCF7881-CA22-4D19-ACE2-E01ED55FA8F3}" type="parTrans" cxnId="{E093E3FD-23E0-484A-96A7-D9CCB3FA6D4C}">
      <dgm:prSet/>
      <dgm:spPr/>
      <dgm:t>
        <a:bodyPr/>
        <a:lstStyle/>
        <a:p>
          <a:endParaRPr lang="en-US" sz="2000"/>
        </a:p>
      </dgm:t>
    </dgm:pt>
    <dgm:pt modelId="{6432C272-A39B-44D5-9AC8-F0337E6C94FB}" type="sibTrans" cxnId="{E093E3FD-23E0-484A-96A7-D9CCB3FA6D4C}">
      <dgm:prSet custT="1"/>
      <dgm:spPr>
        <a:solidFill>
          <a:schemeClr val="tx1"/>
        </a:solidFill>
      </dgm:spPr>
      <dgm:t>
        <a:bodyPr/>
        <a:lstStyle/>
        <a:p>
          <a:endParaRPr lang="en-US" sz="900"/>
        </a:p>
      </dgm:t>
    </dgm:pt>
    <dgm:pt modelId="{F842430F-4A14-461E-BB83-D80CF913FB04}">
      <dgm:prSet/>
      <dgm:spPr/>
      <dgm:t>
        <a:bodyPr/>
        <a:lstStyle/>
        <a:p>
          <a:pPr rtl="0"/>
          <a:r>
            <a:rPr lang="en-US" b="1" dirty="0" smtClean="0"/>
            <a:t>26 % Increase in yearly </a:t>
          </a:r>
          <a:endParaRPr lang="en-US" dirty="0"/>
        </a:p>
      </dgm:t>
    </dgm:pt>
    <dgm:pt modelId="{DE965717-62D7-4D39-8FF3-253BDE5B9EFA}" type="parTrans" cxnId="{004EEDFD-53AE-4B9F-93FA-780C1AB5395C}">
      <dgm:prSet/>
      <dgm:spPr/>
      <dgm:t>
        <a:bodyPr/>
        <a:lstStyle/>
        <a:p>
          <a:endParaRPr lang="en-US"/>
        </a:p>
      </dgm:t>
    </dgm:pt>
    <dgm:pt modelId="{CDFFCAB3-BED0-4BB1-8143-808312C706AF}" type="sibTrans" cxnId="{004EEDFD-53AE-4B9F-93FA-780C1AB5395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1306E30-A396-48C8-8B73-F47765F16764}">
      <dgm:prSet/>
      <dgm:spPr/>
      <dgm:t>
        <a:bodyPr/>
        <a:lstStyle/>
        <a:p>
          <a:r>
            <a:rPr lang="en-US" b="1" dirty="0" smtClean="0"/>
            <a:t>New mthly </a:t>
          </a:r>
          <a:r>
            <a:rPr lang="en-US" b="1" dirty="0" err="1" smtClean="0"/>
            <a:t>ctc</a:t>
          </a:r>
          <a:r>
            <a:rPr lang="en-US" b="1" dirty="0" smtClean="0"/>
            <a:t> 12,120 </a:t>
          </a:r>
          <a:r>
            <a:rPr lang="en-US" b="1" dirty="0" smtClean="0">
              <a:latin typeface="Rupee" pitchFamily="2" charset="0"/>
            </a:rPr>
            <a:t>`</a:t>
          </a:r>
          <a:endParaRPr lang="en-US" dirty="0"/>
        </a:p>
      </dgm:t>
    </dgm:pt>
    <dgm:pt modelId="{BBBC11F8-1C40-46C8-BAE1-8699B7C1E1BE}" type="parTrans" cxnId="{85DA6ED3-FA51-413F-B2DB-4B87235C1B92}">
      <dgm:prSet/>
      <dgm:spPr/>
      <dgm:t>
        <a:bodyPr/>
        <a:lstStyle/>
        <a:p>
          <a:endParaRPr lang="en-US"/>
        </a:p>
      </dgm:t>
    </dgm:pt>
    <dgm:pt modelId="{52D24648-562E-4AB7-8C8B-FB4D04F99DE9}" type="sibTrans" cxnId="{85DA6ED3-FA51-413F-B2DB-4B87235C1B92}">
      <dgm:prSet/>
      <dgm:spPr/>
      <dgm:t>
        <a:bodyPr/>
        <a:lstStyle/>
        <a:p>
          <a:endParaRPr lang="en-US"/>
        </a:p>
      </dgm:t>
    </dgm:pt>
    <dgm:pt modelId="{2B7821D4-D0F1-45AC-BFAA-774A5CABD981}" type="pres">
      <dgm:prSet presAssocID="{0BBA7910-46D2-4F5F-A5F4-0B434CE46A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9B18D-9000-415A-8502-E694A6D53C28}" type="pres">
      <dgm:prSet presAssocID="{2B04EAA5-D828-4971-B89B-275636F405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0FDF2-3D27-409E-B9DF-0EC63AE63868}" type="pres">
      <dgm:prSet presAssocID="{6432C272-A39B-44D5-9AC8-F0337E6C94F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2D39F1C-C057-4256-A8C2-9D18B1625B20}" type="pres">
      <dgm:prSet presAssocID="{6432C272-A39B-44D5-9AC8-F0337E6C94F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CCAF609-E235-4D51-B8AF-3BB3C71DB8D0}" type="pres">
      <dgm:prSet presAssocID="{F842430F-4A14-461E-BB83-D80CF913FB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FCBEC-5977-4895-853C-BEF26EDD2E1C}" type="pres">
      <dgm:prSet presAssocID="{CDFFCAB3-BED0-4BB1-8143-808312C706A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325D4BC-63B2-44CF-94C2-3F33236B5039}" type="pres">
      <dgm:prSet presAssocID="{CDFFCAB3-BED0-4BB1-8143-808312C706A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F7150BC-48AB-4D06-885B-30A4ACD87A37}" type="pres">
      <dgm:prSet presAssocID="{D1306E30-A396-48C8-8B73-F47765F167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EEDFD-53AE-4B9F-93FA-780C1AB5395C}" srcId="{0BBA7910-46D2-4F5F-A5F4-0B434CE46AF9}" destId="{F842430F-4A14-461E-BB83-D80CF913FB04}" srcOrd="1" destOrd="0" parTransId="{DE965717-62D7-4D39-8FF3-253BDE5B9EFA}" sibTransId="{CDFFCAB3-BED0-4BB1-8143-808312C706AF}"/>
    <dgm:cxn modelId="{FE31BB98-0AF3-4407-9209-8FEF6E76FDB2}" type="presOf" srcId="{CDFFCAB3-BED0-4BB1-8143-808312C706AF}" destId="{8325D4BC-63B2-44CF-94C2-3F33236B5039}" srcOrd="1" destOrd="0" presId="urn:microsoft.com/office/officeart/2005/8/layout/process2"/>
    <dgm:cxn modelId="{F49B9686-9A81-4A95-B71B-861CF8199FC3}" type="presOf" srcId="{6432C272-A39B-44D5-9AC8-F0337E6C94FB}" destId="{52D39F1C-C057-4256-A8C2-9D18B1625B20}" srcOrd="1" destOrd="0" presId="urn:microsoft.com/office/officeart/2005/8/layout/process2"/>
    <dgm:cxn modelId="{88D0405C-A2C9-42C7-8269-25B3B3248C5C}" type="presOf" srcId="{F842430F-4A14-461E-BB83-D80CF913FB04}" destId="{9CCAF609-E235-4D51-B8AF-3BB3C71DB8D0}" srcOrd="0" destOrd="0" presId="urn:microsoft.com/office/officeart/2005/8/layout/process2"/>
    <dgm:cxn modelId="{E093E3FD-23E0-484A-96A7-D9CCB3FA6D4C}" srcId="{0BBA7910-46D2-4F5F-A5F4-0B434CE46AF9}" destId="{2B04EAA5-D828-4971-B89B-275636F40593}" srcOrd="0" destOrd="0" parTransId="{EFCF7881-CA22-4D19-ACE2-E01ED55FA8F3}" sibTransId="{6432C272-A39B-44D5-9AC8-F0337E6C94FB}"/>
    <dgm:cxn modelId="{85DA6ED3-FA51-413F-B2DB-4B87235C1B92}" srcId="{0BBA7910-46D2-4F5F-A5F4-0B434CE46AF9}" destId="{D1306E30-A396-48C8-8B73-F47765F16764}" srcOrd="2" destOrd="0" parTransId="{BBBC11F8-1C40-46C8-BAE1-8699B7C1E1BE}" sibTransId="{52D24648-562E-4AB7-8C8B-FB4D04F99DE9}"/>
    <dgm:cxn modelId="{6A62595B-3315-4555-841F-113036E287B6}" type="presOf" srcId="{0BBA7910-46D2-4F5F-A5F4-0B434CE46AF9}" destId="{2B7821D4-D0F1-45AC-BFAA-774A5CABD981}" srcOrd="0" destOrd="0" presId="urn:microsoft.com/office/officeart/2005/8/layout/process2"/>
    <dgm:cxn modelId="{FC24F56C-8DDA-4ECC-A7B6-2B3CE8126149}" type="presOf" srcId="{2B04EAA5-D828-4971-B89B-275636F40593}" destId="{B3B9B18D-9000-415A-8502-E694A6D53C28}" srcOrd="0" destOrd="0" presId="urn:microsoft.com/office/officeart/2005/8/layout/process2"/>
    <dgm:cxn modelId="{3ACF3951-476F-47EB-A523-3846A2560310}" type="presOf" srcId="{6432C272-A39B-44D5-9AC8-F0337E6C94FB}" destId="{1890FDF2-3D27-409E-B9DF-0EC63AE63868}" srcOrd="0" destOrd="0" presId="urn:microsoft.com/office/officeart/2005/8/layout/process2"/>
    <dgm:cxn modelId="{C62E9080-A605-4F66-92E6-E099EFD25976}" type="presOf" srcId="{CDFFCAB3-BED0-4BB1-8143-808312C706AF}" destId="{FA8FCBEC-5977-4895-853C-BEF26EDD2E1C}" srcOrd="0" destOrd="0" presId="urn:microsoft.com/office/officeart/2005/8/layout/process2"/>
    <dgm:cxn modelId="{F239BD8E-307C-42C9-869B-11D37B80904D}" type="presOf" srcId="{D1306E30-A396-48C8-8B73-F47765F16764}" destId="{1F7150BC-48AB-4D06-885B-30A4ACD87A37}" srcOrd="0" destOrd="0" presId="urn:microsoft.com/office/officeart/2005/8/layout/process2"/>
    <dgm:cxn modelId="{3D61CF80-4BE2-4EC2-9ECD-22E116BD9D9D}" type="presParOf" srcId="{2B7821D4-D0F1-45AC-BFAA-774A5CABD981}" destId="{B3B9B18D-9000-415A-8502-E694A6D53C28}" srcOrd="0" destOrd="0" presId="urn:microsoft.com/office/officeart/2005/8/layout/process2"/>
    <dgm:cxn modelId="{1B5BA8E8-4607-4149-A78B-240ECE5C920E}" type="presParOf" srcId="{2B7821D4-D0F1-45AC-BFAA-774A5CABD981}" destId="{1890FDF2-3D27-409E-B9DF-0EC63AE63868}" srcOrd="1" destOrd="0" presId="urn:microsoft.com/office/officeart/2005/8/layout/process2"/>
    <dgm:cxn modelId="{5987BE84-7405-4BBE-8080-72B398197B5B}" type="presParOf" srcId="{1890FDF2-3D27-409E-B9DF-0EC63AE63868}" destId="{52D39F1C-C057-4256-A8C2-9D18B1625B20}" srcOrd="0" destOrd="0" presId="urn:microsoft.com/office/officeart/2005/8/layout/process2"/>
    <dgm:cxn modelId="{265B89C1-5FC1-4E64-ADA3-A8A7669653DF}" type="presParOf" srcId="{2B7821D4-D0F1-45AC-BFAA-774A5CABD981}" destId="{9CCAF609-E235-4D51-B8AF-3BB3C71DB8D0}" srcOrd="2" destOrd="0" presId="urn:microsoft.com/office/officeart/2005/8/layout/process2"/>
    <dgm:cxn modelId="{46F6F885-6ECA-45F3-A745-4EBDD3AF54E4}" type="presParOf" srcId="{2B7821D4-D0F1-45AC-BFAA-774A5CABD981}" destId="{FA8FCBEC-5977-4895-853C-BEF26EDD2E1C}" srcOrd="3" destOrd="0" presId="urn:microsoft.com/office/officeart/2005/8/layout/process2"/>
    <dgm:cxn modelId="{A4E7FE07-EF1D-4F8F-B58C-A9B5F50FBCF1}" type="presParOf" srcId="{FA8FCBEC-5977-4895-853C-BEF26EDD2E1C}" destId="{8325D4BC-63B2-44CF-94C2-3F33236B5039}" srcOrd="0" destOrd="0" presId="urn:microsoft.com/office/officeart/2005/8/layout/process2"/>
    <dgm:cxn modelId="{3B813AD0-885B-4B67-9C5F-A0E3DF5814C5}" type="presParOf" srcId="{2B7821D4-D0F1-45AC-BFAA-774A5CABD981}" destId="{1F7150BC-48AB-4D06-885B-30A4ACD87A37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B1ACA-28EC-469F-9501-56F870476076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95B7A98-37A0-4CF8-B53A-FC21456283C3}">
      <dgm:prSet custT="1"/>
      <dgm:spPr/>
      <dgm:t>
        <a:bodyPr/>
        <a:lstStyle/>
        <a:p>
          <a:pPr rtl="0"/>
          <a:r>
            <a:rPr lang="en-US" sz="1000" b="1" dirty="0" smtClean="0"/>
            <a:t>Executive -2400</a:t>
          </a:r>
        </a:p>
      </dgm:t>
    </dgm:pt>
    <dgm:pt modelId="{578753B5-84B5-4092-9B8B-0AD7F97317AA}" type="parTrans" cxnId="{66CFC86F-7F07-4F95-A515-BBFD8CD36575}">
      <dgm:prSet/>
      <dgm:spPr/>
      <dgm:t>
        <a:bodyPr/>
        <a:lstStyle/>
        <a:p>
          <a:endParaRPr lang="en-US"/>
        </a:p>
      </dgm:t>
    </dgm:pt>
    <dgm:pt modelId="{DE7615A0-36D1-4572-BC4F-544B69474096}" type="sibTrans" cxnId="{66CFC86F-7F07-4F95-A515-BBFD8CD36575}">
      <dgm:prSet/>
      <dgm:spPr/>
      <dgm:t>
        <a:bodyPr/>
        <a:lstStyle/>
        <a:p>
          <a:endParaRPr lang="en-US"/>
        </a:p>
      </dgm:t>
    </dgm:pt>
    <dgm:pt modelId="{B75AB9D1-D8F3-4A8D-B4FD-A5B98EE55D6C}">
      <dgm:prSet custT="1"/>
      <dgm:spPr/>
      <dgm:t>
        <a:bodyPr/>
        <a:lstStyle/>
        <a:p>
          <a:pPr rtl="0"/>
          <a:r>
            <a:rPr lang="en-US" sz="1000" b="1" dirty="0" smtClean="0"/>
            <a:t>TL - 400</a:t>
          </a:r>
        </a:p>
      </dgm:t>
    </dgm:pt>
    <dgm:pt modelId="{2DCFE70C-A1C7-4F82-952C-68E9C6C80717}" type="parTrans" cxnId="{66817B8C-0AD9-4B87-BF13-4B82498E968A}">
      <dgm:prSet/>
      <dgm:spPr/>
      <dgm:t>
        <a:bodyPr/>
        <a:lstStyle/>
        <a:p>
          <a:endParaRPr lang="en-US"/>
        </a:p>
      </dgm:t>
    </dgm:pt>
    <dgm:pt modelId="{80B31906-D38E-4A38-A630-F38C5A41F260}" type="sibTrans" cxnId="{66817B8C-0AD9-4B87-BF13-4B82498E968A}">
      <dgm:prSet/>
      <dgm:spPr/>
      <dgm:t>
        <a:bodyPr/>
        <a:lstStyle/>
        <a:p>
          <a:endParaRPr lang="en-US"/>
        </a:p>
      </dgm:t>
    </dgm:pt>
    <dgm:pt modelId="{FA802F18-5F8E-4161-9E74-D8F4FBFCEA22}">
      <dgm:prSet custT="1"/>
      <dgm:spPr/>
      <dgm:t>
        <a:bodyPr/>
        <a:lstStyle/>
        <a:p>
          <a:pPr rtl="0"/>
          <a:r>
            <a:rPr lang="en-US" sz="1000" b="1" dirty="0" smtClean="0"/>
            <a:t>SALES MANAGER – 100</a:t>
          </a:r>
        </a:p>
      </dgm:t>
    </dgm:pt>
    <dgm:pt modelId="{D2A5FB8A-9545-4C40-AFDD-C7B14DD008A1}" type="parTrans" cxnId="{12E5F037-B2AA-444F-BF48-CD4026762BEC}">
      <dgm:prSet/>
      <dgm:spPr/>
      <dgm:t>
        <a:bodyPr/>
        <a:lstStyle/>
        <a:p>
          <a:endParaRPr lang="en-US"/>
        </a:p>
      </dgm:t>
    </dgm:pt>
    <dgm:pt modelId="{6A0C1C03-145F-42BA-98D1-728D42388645}" type="sibTrans" cxnId="{12E5F037-B2AA-444F-BF48-CD4026762BEC}">
      <dgm:prSet/>
      <dgm:spPr/>
      <dgm:t>
        <a:bodyPr/>
        <a:lstStyle/>
        <a:p>
          <a:endParaRPr lang="en-US"/>
        </a:p>
      </dgm:t>
    </dgm:pt>
    <dgm:pt modelId="{A9E04BC2-A2C8-4C47-B881-051F37ABA6A0}">
      <dgm:prSet custT="1"/>
      <dgm:spPr/>
      <dgm:t>
        <a:bodyPr/>
        <a:lstStyle/>
        <a:p>
          <a:pPr rtl="0"/>
          <a:r>
            <a:rPr lang="en-US" sz="1000" b="1" dirty="0" smtClean="0"/>
            <a:t>CSO - 80</a:t>
          </a:r>
        </a:p>
      </dgm:t>
    </dgm:pt>
    <dgm:pt modelId="{EB951175-114F-475B-93A8-EAC1FEC8BAC6}" type="parTrans" cxnId="{A73747F6-D98C-4B77-9FFE-34889CA74DB9}">
      <dgm:prSet/>
      <dgm:spPr/>
      <dgm:t>
        <a:bodyPr/>
        <a:lstStyle/>
        <a:p>
          <a:endParaRPr lang="en-US"/>
        </a:p>
      </dgm:t>
    </dgm:pt>
    <dgm:pt modelId="{8810D460-1F6D-4A28-B737-796735332888}" type="sibTrans" cxnId="{A73747F6-D98C-4B77-9FFE-34889CA74DB9}">
      <dgm:prSet/>
      <dgm:spPr/>
      <dgm:t>
        <a:bodyPr/>
        <a:lstStyle/>
        <a:p>
          <a:endParaRPr lang="en-US"/>
        </a:p>
      </dgm:t>
    </dgm:pt>
    <dgm:pt modelId="{D5F5FB9E-370F-491B-A117-3B4797435442}" type="pres">
      <dgm:prSet presAssocID="{5F3B1ACA-28EC-469F-9501-56F8704760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CD474-CE2B-4C1D-B7B3-414BB1C4C208}" type="pres">
      <dgm:prSet presAssocID="{995B7A98-37A0-4CF8-B53A-FC21456283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017EC-EEEF-4586-BCD9-6D28C8A6D5E5}" type="pres">
      <dgm:prSet presAssocID="{DE7615A0-36D1-4572-BC4F-544B6947409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5C57AD9-9085-459E-9BDE-E42D5FCE886A}" type="pres">
      <dgm:prSet presAssocID="{DE7615A0-36D1-4572-BC4F-544B6947409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F5D05FC-39BE-4409-B431-0D32E08783B8}" type="pres">
      <dgm:prSet presAssocID="{B75AB9D1-D8F3-4A8D-B4FD-A5B98EE55D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09B0F-3C84-440D-8DBF-CEB30A14A036}" type="pres">
      <dgm:prSet presAssocID="{80B31906-D38E-4A38-A630-F38C5A41F26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C6AE433-E4A7-47EA-AFE9-8DAE5FCA79FE}" type="pres">
      <dgm:prSet presAssocID="{80B31906-D38E-4A38-A630-F38C5A41F26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90DF6A0-9CB3-492E-9520-F5F07D404B33}" type="pres">
      <dgm:prSet presAssocID="{FA802F18-5F8E-4161-9E74-D8F4FBFCEA2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68BF2-CA52-4EF6-8E46-2E39E43A14DF}" type="pres">
      <dgm:prSet presAssocID="{6A0C1C03-145F-42BA-98D1-728D4238864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233AE7A-2606-4A42-B172-FCCB15D570CD}" type="pres">
      <dgm:prSet presAssocID="{6A0C1C03-145F-42BA-98D1-728D4238864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60594E4-F55B-4FA3-B30E-8F20777DBAE1}" type="pres">
      <dgm:prSet presAssocID="{A9E04BC2-A2C8-4C47-B881-051F37ABA6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5F037-B2AA-444F-BF48-CD4026762BEC}" srcId="{5F3B1ACA-28EC-469F-9501-56F870476076}" destId="{FA802F18-5F8E-4161-9E74-D8F4FBFCEA22}" srcOrd="2" destOrd="0" parTransId="{D2A5FB8A-9545-4C40-AFDD-C7B14DD008A1}" sibTransId="{6A0C1C03-145F-42BA-98D1-728D42388645}"/>
    <dgm:cxn modelId="{84F8D847-5E85-418E-93D7-6628494073D8}" type="presOf" srcId="{DE7615A0-36D1-4572-BC4F-544B69474096}" destId="{AF8017EC-EEEF-4586-BCD9-6D28C8A6D5E5}" srcOrd="0" destOrd="0" presId="urn:microsoft.com/office/officeart/2005/8/layout/process1"/>
    <dgm:cxn modelId="{07B0204C-6416-491F-BCA3-68D7273459B2}" type="presOf" srcId="{6A0C1C03-145F-42BA-98D1-728D42388645}" destId="{EF468BF2-CA52-4EF6-8E46-2E39E43A14DF}" srcOrd="0" destOrd="0" presId="urn:microsoft.com/office/officeart/2005/8/layout/process1"/>
    <dgm:cxn modelId="{A73747F6-D98C-4B77-9FFE-34889CA74DB9}" srcId="{5F3B1ACA-28EC-469F-9501-56F870476076}" destId="{A9E04BC2-A2C8-4C47-B881-051F37ABA6A0}" srcOrd="3" destOrd="0" parTransId="{EB951175-114F-475B-93A8-EAC1FEC8BAC6}" sibTransId="{8810D460-1F6D-4A28-B737-796735332888}"/>
    <dgm:cxn modelId="{C11DC700-9451-4841-98D6-17DA1E0264B7}" type="presOf" srcId="{5F3B1ACA-28EC-469F-9501-56F870476076}" destId="{D5F5FB9E-370F-491B-A117-3B4797435442}" srcOrd="0" destOrd="0" presId="urn:microsoft.com/office/officeart/2005/8/layout/process1"/>
    <dgm:cxn modelId="{66CFC86F-7F07-4F95-A515-BBFD8CD36575}" srcId="{5F3B1ACA-28EC-469F-9501-56F870476076}" destId="{995B7A98-37A0-4CF8-B53A-FC21456283C3}" srcOrd="0" destOrd="0" parTransId="{578753B5-84B5-4092-9B8B-0AD7F97317AA}" sibTransId="{DE7615A0-36D1-4572-BC4F-544B69474096}"/>
    <dgm:cxn modelId="{66817B8C-0AD9-4B87-BF13-4B82498E968A}" srcId="{5F3B1ACA-28EC-469F-9501-56F870476076}" destId="{B75AB9D1-D8F3-4A8D-B4FD-A5B98EE55D6C}" srcOrd="1" destOrd="0" parTransId="{2DCFE70C-A1C7-4F82-952C-68E9C6C80717}" sibTransId="{80B31906-D38E-4A38-A630-F38C5A41F260}"/>
    <dgm:cxn modelId="{2ED223B6-A511-411B-B6CA-08EC51F2AA2A}" type="presOf" srcId="{DE7615A0-36D1-4572-BC4F-544B69474096}" destId="{55C57AD9-9085-459E-9BDE-E42D5FCE886A}" srcOrd="1" destOrd="0" presId="urn:microsoft.com/office/officeart/2005/8/layout/process1"/>
    <dgm:cxn modelId="{1310BFC4-9492-4D82-8F02-02E8A0ABC9A0}" type="presOf" srcId="{995B7A98-37A0-4CF8-B53A-FC21456283C3}" destId="{E9ECD474-CE2B-4C1D-B7B3-414BB1C4C208}" srcOrd="0" destOrd="0" presId="urn:microsoft.com/office/officeart/2005/8/layout/process1"/>
    <dgm:cxn modelId="{795A223C-7BC5-4680-B581-C6A79AB1DA81}" type="presOf" srcId="{A9E04BC2-A2C8-4C47-B881-051F37ABA6A0}" destId="{A60594E4-F55B-4FA3-B30E-8F20777DBAE1}" srcOrd="0" destOrd="0" presId="urn:microsoft.com/office/officeart/2005/8/layout/process1"/>
    <dgm:cxn modelId="{B22B8887-0816-40FF-95C1-AAAA4AB5B0E0}" type="presOf" srcId="{FA802F18-5F8E-4161-9E74-D8F4FBFCEA22}" destId="{790DF6A0-9CB3-492E-9520-F5F07D404B33}" srcOrd="0" destOrd="0" presId="urn:microsoft.com/office/officeart/2005/8/layout/process1"/>
    <dgm:cxn modelId="{C2FD4EFD-16DD-4F0F-9388-AACB02EA8801}" type="presOf" srcId="{B75AB9D1-D8F3-4A8D-B4FD-A5B98EE55D6C}" destId="{BF5D05FC-39BE-4409-B431-0D32E08783B8}" srcOrd="0" destOrd="0" presId="urn:microsoft.com/office/officeart/2005/8/layout/process1"/>
    <dgm:cxn modelId="{7698439F-5CE1-477C-A45A-034DA2D6A17E}" type="presOf" srcId="{80B31906-D38E-4A38-A630-F38C5A41F260}" destId="{FE909B0F-3C84-440D-8DBF-CEB30A14A036}" srcOrd="0" destOrd="0" presId="urn:microsoft.com/office/officeart/2005/8/layout/process1"/>
    <dgm:cxn modelId="{B84961F8-CE6C-41BC-9D1B-413C00EB77D3}" type="presOf" srcId="{80B31906-D38E-4A38-A630-F38C5A41F260}" destId="{8C6AE433-E4A7-47EA-AFE9-8DAE5FCA79FE}" srcOrd="1" destOrd="0" presId="urn:microsoft.com/office/officeart/2005/8/layout/process1"/>
    <dgm:cxn modelId="{C3F5688E-9150-46E1-9475-700312FC92E9}" type="presOf" srcId="{6A0C1C03-145F-42BA-98D1-728D42388645}" destId="{1233AE7A-2606-4A42-B172-FCCB15D570CD}" srcOrd="1" destOrd="0" presId="urn:microsoft.com/office/officeart/2005/8/layout/process1"/>
    <dgm:cxn modelId="{9AF933F4-A5B9-4D2E-A44D-04558372BD8E}" type="presParOf" srcId="{D5F5FB9E-370F-491B-A117-3B4797435442}" destId="{E9ECD474-CE2B-4C1D-B7B3-414BB1C4C208}" srcOrd="0" destOrd="0" presId="urn:microsoft.com/office/officeart/2005/8/layout/process1"/>
    <dgm:cxn modelId="{7C060F7C-279F-48A9-9907-1AD47BBBB5DA}" type="presParOf" srcId="{D5F5FB9E-370F-491B-A117-3B4797435442}" destId="{AF8017EC-EEEF-4586-BCD9-6D28C8A6D5E5}" srcOrd="1" destOrd="0" presId="urn:microsoft.com/office/officeart/2005/8/layout/process1"/>
    <dgm:cxn modelId="{CF197AE2-86A0-4AB4-801C-F5D1CADB4E96}" type="presParOf" srcId="{AF8017EC-EEEF-4586-BCD9-6D28C8A6D5E5}" destId="{55C57AD9-9085-459E-9BDE-E42D5FCE886A}" srcOrd="0" destOrd="0" presId="urn:microsoft.com/office/officeart/2005/8/layout/process1"/>
    <dgm:cxn modelId="{CE81D144-AA14-4AE9-862C-6D861BF700CB}" type="presParOf" srcId="{D5F5FB9E-370F-491B-A117-3B4797435442}" destId="{BF5D05FC-39BE-4409-B431-0D32E08783B8}" srcOrd="2" destOrd="0" presId="urn:microsoft.com/office/officeart/2005/8/layout/process1"/>
    <dgm:cxn modelId="{31821A2F-8569-41E9-8A1D-02B3CED5431E}" type="presParOf" srcId="{D5F5FB9E-370F-491B-A117-3B4797435442}" destId="{FE909B0F-3C84-440D-8DBF-CEB30A14A036}" srcOrd="3" destOrd="0" presId="urn:microsoft.com/office/officeart/2005/8/layout/process1"/>
    <dgm:cxn modelId="{A0973D81-EA32-4744-B476-AA2C3D7775CB}" type="presParOf" srcId="{FE909B0F-3C84-440D-8DBF-CEB30A14A036}" destId="{8C6AE433-E4A7-47EA-AFE9-8DAE5FCA79FE}" srcOrd="0" destOrd="0" presId="urn:microsoft.com/office/officeart/2005/8/layout/process1"/>
    <dgm:cxn modelId="{2BAD8255-5D44-4001-BBDA-56CA0DB35058}" type="presParOf" srcId="{D5F5FB9E-370F-491B-A117-3B4797435442}" destId="{790DF6A0-9CB3-492E-9520-F5F07D404B33}" srcOrd="4" destOrd="0" presId="urn:microsoft.com/office/officeart/2005/8/layout/process1"/>
    <dgm:cxn modelId="{14851C88-D8F4-4896-AB3C-9AABF18AE5E9}" type="presParOf" srcId="{D5F5FB9E-370F-491B-A117-3B4797435442}" destId="{EF468BF2-CA52-4EF6-8E46-2E39E43A14DF}" srcOrd="5" destOrd="0" presId="urn:microsoft.com/office/officeart/2005/8/layout/process1"/>
    <dgm:cxn modelId="{6FC0801B-1D50-48DC-9F08-C8230C2025D2}" type="presParOf" srcId="{EF468BF2-CA52-4EF6-8E46-2E39E43A14DF}" destId="{1233AE7A-2606-4A42-B172-FCCB15D570CD}" srcOrd="0" destOrd="0" presId="urn:microsoft.com/office/officeart/2005/8/layout/process1"/>
    <dgm:cxn modelId="{13604EB5-3B48-4759-80B1-DE56ADE06910}" type="presParOf" srcId="{D5F5FB9E-370F-491B-A117-3B4797435442}" destId="{A60594E4-F55B-4FA3-B30E-8F20777DBAE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ACF97-E370-4376-9239-60433CC85D1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A23216E-BE11-4FFE-8F96-C82722FB84F1}">
      <dgm:prSet/>
      <dgm:spPr>
        <a:solidFill>
          <a:schemeClr val="tx1"/>
        </a:solidFill>
      </dgm:spPr>
      <dgm:t>
        <a:bodyPr/>
        <a:lstStyle/>
        <a:p>
          <a:pPr algn="l" rtl="0"/>
          <a:r>
            <a:rPr lang="en-US" dirty="0" smtClean="0"/>
            <a:t>Salary Justified @ 4 a/c</a:t>
          </a:r>
          <a:endParaRPr lang="en-US" dirty="0"/>
        </a:p>
      </dgm:t>
    </dgm:pt>
    <dgm:pt modelId="{9AC6DC26-D84D-4061-ACBF-6BE9E081601E}" type="parTrans" cxnId="{54894DC0-0BF6-4586-A11D-1B9807F8AB51}">
      <dgm:prSet/>
      <dgm:spPr/>
      <dgm:t>
        <a:bodyPr/>
        <a:lstStyle/>
        <a:p>
          <a:pPr algn="l"/>
          <a:endParaRPr lang="en-US"/>
        </a:p>
      </dgm:t>
    </dgm:pt>
    <dgm:pt modelId="{4BE37262-CFFC-47C9-8C34-972AC8A704D7}" type="sibTrans" cxnId="{54894DC0-0BF6-4586-A11D-1B9807F8AB51}">
      <dgm:prSet/>
      <dgm:spPr/>
      <dgm:t>
        <a:bodyPr/>
        <a:lstStyle/>
        <a:p>
          <a:pPr algn="l"/>
          <a:endParaRPr lang="en-US"/>
        </a:p>
      </dgm:t>
    </dgm:pt>
    <dgm:pt modelId="{B9C10ABA-5913-4E70-B151-2EBF57EA12D4}" type="pres">
      <dgm:prSet presAssocID="{0C4ACF97-E370-4376-9239-60433CC85D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14099-048A-4C81-A506-266DD0C9D4FD}" type="pres">
      <dgm:prSet presAssocID="{6A23216E-BE11-4FFE-8F96-C82722FB84F1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21F68C-434A-4F47-9335-0BB0522A246E}" type="presOf" srcId="{6A23216E-BE11-4FFE-8F96-C82722FB84F1}" destId="{A9314099-048A-4C81-A506-266DD0C9D4FD}" srcOrd="0" destOrd="0" presId="urn:microsoft.com/office/officeart/2005/8/layout/hChevron3"/>
    <dgm:cxn modelId="{54894DC0-0BF6-4586-A11D-1B9807F8AB51}" srcId="{0C4ACF97-E370-4376-9239-60433CC85D19}" destId="{6A23216E-BE11-4FFE-8F96-C82722FB84F1}" srcOrd="0" destOrd="0" parTransId="{9AC6DC26-D84D-4061-ACBF-6BE9E081601E}" sibTransId="{4BE37262-CFFC-47C9-8C34-972AC8A704D7}"/>
    <dgm:cxn modelId="{8C5B44EE-5024-4F51-8D70-5B8C2A5C8C4B}" type="presOf" srcId="{0C4ACF97-E370-4376-9239-60433CC85D19}" destId="{B9C10ABA-5913-4E70-B151-2EBF57EA12D4}" srcOrd="0" destOrd="0" presId="urn:microsoft.com/office/officeart/2005/8/layout/hChevron3"/>
    <dgm:cxn modelId="{BDD88EDB-7F31-4697-A668-94A35A187D51}" type="presParOf" srcId="{B9C10ABA-5913-4E70-B151-2EBF57EA12D4}" destId="{A9314099-048A-4C81-A506-266DD0C9D4F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E88BE9-C139-4E4D-9854-7EAE36908C80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C0909B-B790-4282-BCBC-3420BDCF7939}">
      <dgm:prSet/>
      <dgm:spPr>
        <a:solidFill>
          <a:schemeClr val="tx1"/>
        </a:solidFill>
      </dgm:spPr>
      <dgm:t>
        <a:bodyPr/>
        <a:lstStyle/>
        <a:p>
          <a:pPr algn="l" rtl="0"/>
          <a:r>
            <a:rPr lang="en-US" dirty="0" smtClean="0"/>
            <a:t>Incentive</a:t>
          </a:r>
          <a:endParaRPr lang="en-US" dirty="0"/>
        </a:p>
      </dgm:t>
    </dgm:pt>
    <dgm:pt modelId="{2E9F19BA-1544-459D-B014-EC2013A2E7FF}" type="parTrans" cxnId="{B63EAE6F-2796-47F9-99EF-E7168158BD97}">
      <dgm:prSet/>
      <dgm:spPr/>
      <dgm:t>
        <a:bodyPr/>
        <a:lstStyle/>
        <a:p>
          <a:pPr algn="l"/>
          <a:endParaRPr lang="en-US"/>
        </a:p>
      </dgm:t>
    </dgm:pt>
    <dgm:pt modelId="{2D902762-E0C7-489F-B120-BFA2DF82D70B}" type="sibTrans" cxnId="{B63EAE6F-2796-47F9-99EF-E7168158BD97}">
      <dgm:prSet/>
      <dgm:spPr/>
      <dgm:t>
        <a:bodyPr/>
        <a:lstStyle/>
        <a:p>
          <a:pPr algn="l"/>
          <a:endParaRPr lang="en-US"/>
        </a:p>
      </dgm:t>
    </dgm:pt>
    <dgm:pt modelId="{DCEB3C65-B26B-4D7C-A487-4FE6E2ECBD4B}" type="pres">
      <dgm:prSet presAssocID="{49E88BE9-C139-4E4D-9854-7EAE36908C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929A65-FEF7-447F-B2FF-612743F76250}" type="pres">
      <dgm:prSet presAssocID="{7CC0909B-B790-4282-BCBC-3420BDCF7939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EAE6F-2796-47F9-99EF-E7168158BD97}" srcId="{49E88BE9-C139-4E4D-9854-7EAE36908C80}" destId="{7CC0909B-B790-4282-BCBC-3420BDCF7939}" srcOrd="0" destOrd="0" parTransId="{2E9F19BA-1544-459D-B014-EC2013A2E7FF}" sibTransId="{2D902762-E0C7-489F-B120-BFA2DF82D70B}"/>
    <dgm:cxn modelId="{C753341E-0006-490B-9A01-8642D46E2DC7}" type="presOf" srcId="{49E88BE9-C139-4E4D-9854-7EAE36908C80}" destId="{DCEB3C65-B26B-4D7C-A487-4FE6E2ECBD4B}" srcOrd="0" destOrd="0" presId="urn:microsoft.com/office/officeart/2005/8/layout/hChevron3"/>
    <dgm:cxn modelId="{B1A7B7F7-008D-4F6D-8301-5D32DFDE81A6}" type="presOf" srcId="{7CC0909B-B790-4282-BCBC-3420BDCF7939}" destId="{E6929A65-FEF7-447F-B2FF-612743F76250}" srcOrd="0" destOrd="0" presId="urn:microsoft.com/office/officeart/2005/8/layout/hChevron3"/>
    <dgm:cxn modelId="{30C923D8-5B93-4CB7-8F02-D75B22A1BD65}" type="presParOf" srcId="{DCEB3C65-B26B-4D7C-A487-4FE6E2ECBD4B}" destId="{E6929A65-FEF7-447F-B2FF-612743F76250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BA7910-46D2-4F5F-A5F4-0B434CE46AF9}" type="doc">
      <dgm:prSet loTypeId="urn:microsoft.com/office/officeart/2005/8/layout/process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04EAA5-D828-4971-B89B-275636F40593}">
      <dgm:prSet custT="1"/>
      <dgm:spPr/>
      <dgm:t>
        <a:bodyPr/>
        <a:lstStyle/>
        <a:p>
          <a:pPr rtl="0"/>
          <a:r>
            <a:rPr lang="en-US" sz="1400" b="1" dirty="0" smtClean="0"/>
            <a:t>Amt of increase 29,400 </a:t>
          </a:r>
          <a:r>
            <a:rPr lang="en-US" sz="1400" b="1" dirty="0" smtClean="0">
              <a:latin typeface="Rupee" pitchFamily="2" charset="0"/>
            </a:rPr>
            <a:t>`</a:t>
          </a:r>
          <a:endParaRPr lang="en-US" sz="1400" dirty="0"/>
        </a:p>
      </dgm:t>
    </dgm:pt>
    <dgm:pt modelId="{EFCF7881-CA22-4D19-ACE2-E01ED55FA8F3}" type="parTrans" cxnId="{E093E3FD-23E0-484A-96A7-D9CCB3FA6D4C}">
      <dgm:prSet/>
      <dgm:spPr/>
      <dgm:t>
        <a:bodyPr/>
        <a:lstStyle/>
        <a:p>
          <a:endParaRPr lang="en-US" sz="2000"/>
        </a:p>
      </dgm:t>
    </dgm:pt>
    <dgm:pt modelId="{6432C272-A39B-44D5-9AC8-F0337E6C94FB}" type="sibTrans" cxnId="{E093E3FD-23E0-484A-96A7-D9CCB3FA6D4C}">
      <dgm:prSet custT="1"/>
      <dgm:spPr>
        <a:solidFill>
          <a:schemeClr val="tx1"/>
        </a:solidFill>
      </dgm:spPr>
      <dgm:t>
        <a:bodyPr/>
        <a:lstStyle/>
        <a:p>
          <a:endParaRPr lang="en-US" sz="900"/>
        </a:p>
      </dgm:t>
    </dgm:pt>
    <dgm:pt modelId="{B873C8A1-E149-497D-9EE6-2AA9C0107AB8}">
      <dgm:prSet custT="1"/>
      <dgm:spPr/>
      <dgm:t>
        <a:bodyPr/>
        <a:lstStyle/>
        <a:p>
          <a:pPr rtl="0"/>
          <a:r>
            <a:rPr lang="en-US" sz="1400" b="1" dirty="0" smtClean="0"/>
            <a:t>17.5 % Increase in yearly </a:t>
          </a:r>
          <a:endParaRPr lang="en-US" sz="1400" dirty="0"/>
        </a:p>
      </dgm:t>
    </dgm:pt>
    <dgm:pt modelId="{DD370516-3DEA-48D5-99D8-1ED2077EEEA0}" type="parTrans" cxnId="{4656CFC2-FCAF-4356-AE80-35FCED50CD0A}">
      <dgm:prSet/>
      <dgm:spPr/>
      <dgm:t>
        <a:bodyPr/>
        <a:lstStyle/>
        <a:p>
          <a:endParaRPr lang="en-US" sz="2000"/>
        </a:p>
      </dgm:t>
    </dgm:pt>
    <dgm:pt modelId="{03E29198-E78E-4322-95F3-4A8369EA790C}" type="sibTrans" cxnId="{4656CFC2-FCAF-4356-AE80-35FCED50CD0A}">
      <dgm:prSet custT="1"/>
      <dgm:spPr>
        <a:solidFill>
          <a:schemeClr val="tx1"/>
        </a:solidFill>
      </dgm:spPr>
      <dgm:t>
        <a:bodyPr/>
        <a:lstStyle/>
        <a:p>
          <a:endParaRPr lang="en-US" sz="900"/>
        </a:p>
      </dgm:t>
    </dgm:pt>
    <dgm:pt modelId="{54D8713B-0391-4E55-808D-DAFEC435598E}">
      <dgm:prSet custT="1"/>
      <dgm:spPr/>
      <dgm:t>
        <a:bodyPr/>
        <a:lstStyle/>
        <a:p>
          <a:pPr rtl="0"/>
          <a:r>
            <a:rPr lang="en-US" sz="1400" b="1" dirty="0" smtClean="0"/>
            <a:t>New mthly CTC 16,400 </a:t>
          </a:r>
          <a:r>
            <a:rPr lang="en-US" sz="1400" b="1" dirty="0" smtClean="0">
              <a:latin typeface="Rupee" pitchFamily="2" charset="0"/>
            </a:rPr>
            <a:t>`</a:t>
          </a:r>
          <a:endParaRPr lang="en-US" sz="1400" b="1" dirty="0"/>
        </a:p>
      </dgm:t>
    </dgm:pt>
    <dgm:pt modelId="{CD3F0B30-638D-4648-982B-2F3302B3C1C3}" type="parTrans" cxnId="{CCEBE80C-6E75-4352-AA04-C525856424B1}">
      <dgm:prSet/>
      <dgm:spPr/>
      <dgm:t>
        <a:bodyPr/>
        <a:lstStyle/>
        <a:p>
          <a:endParaRPr lang="en-US" sz="2000"/>
        </a:p>
      </dgm:t>
    </dgm:pt>
    <dgm:pt modelId="{8D75BFF9-BDBE-4FF8-9662-8EFA3153A7DC}" type="sibTrans" cxnId="{CCEBE80C-6E75-4352-AA04-C525856424B1}">
      <dgm:prSet/>
      <dgm:spPr/>
      <dgm:t>
        <a:bodyPr/>
        <a:lstStyle/>
        <a:p>
          <a:endParaRPr lang="en-US" sz="2000"/>
        </a:p>
      </dgm:t>
    </dgm:pt>
    <dgm:pt modelId="{2B7821D4-D0F1-45AC-BFAA-774A5CABD981}" type="pres">
      <dgm:prSet presAssocID="{0BBA7910-46D2-4F5F-A5F4-0B434CE46A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9B18D-9000-415A-8502-E694A6D53C28}" type="pres">
      <dgm:prSet presAssocID="{2B04EAA5-D828-4971-B89B-275636F405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0FDF2-3D27-409E-B9DF-0EC63AE63868}" type="pres">
      <dgm:prSet presAssocID="{6432C272-A39B-44D5-9AC8-F0337E6C94F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2D39F1C-C057-4256-A8C2-9D18B1625B20}" type="pres">
      <dgm:prSet presAssocID="{6432C272-A39B-44D5-9AC8-F0337E6C94F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D7D9B1D-D1E2-4F86-948D-087FA69E5FFA}" type="pres">
      <dgm:prSet presAssocID="{B873C8A1-E149-497D-9EE6-2AA9C0107A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81885-EA36-45F8-921C-1F1AC953DB67}" type="pres">
      <dgm:prSet presAssocID="{03E29198-E78E-4322-95F3-4A8369EA790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5A11011-3230-4AB1-B551-F44F3E85FAB7}" type="pres">
      <dgm:prSet presAssocID="{03E29198-E78E-4322-95F3-4A8369EA790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371ACF3-09A4-4D99-BB27-8CA0C0B05E64}" type="pres">
      <dgm:prSet presAssocID="{54D8713B-0391-4E55-808D-DAFEC43559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783FF6-B507-40D8-B365-0338105669EA}" type="presOf" srcId="{B873C8A1-E149-497D-9EE6-2AA9C0107AB8}" destId="{9D7D9B1D-D1E2-4F86-948D-087FA69E5FFA}" srcOrd="0" destOrd="0" presId="urn:microsoft.com/office/officeart/2005/8/layout/process2"/>
    <dgm:cxn modelId="{5580CAED-B726-4C0D-8524-A9A751573CB4}" type="presOf" srcId="{2B04EAA5-D828-4971-B89B-275636F40593}" destId="{B3B9B18D-9000-415A-8502-E694A6D53C28}" srcOrd="0" destOrd="0" presId="urn:microsoft.com/office/officeart/2005/8/layout/process2"/>
    <dgm:cxn modelId="{E832CE0F-0410-4C84-9589-203684DF9E6C}" type="presOf" srcId="{6432C272-A39B-44D5-9AC8-F0337E6C94FB}" destId="{1890FDF2-3D27-409E-B9DF-0EC63AE63868}" srcOrd="0" destOrd="0" presId="urn:microsoft.com/office/officeart/2005/8/layout/process2"/>
    <dgm:cxn modelId="{F0940235-E8ED-401F-B631-E66E58B8C39A}" type="presOf" srcId="{6432C272-A39B-44D5-9AC8-F0337E6C94FB}" destId="{52D39F1C-C057-4256-A8C2-9D18B1625B20}" srcOrd="1" destOrd="0" presId="urn:microsoft.com/office/officeart/2005/8/layout/process2"/>
    <dgm:cxn modelId="{E093E3FD-23E0-484A-96A7-D9CCB3FA6D4C}" srcId="{0BBA7910-46D2-4F5F-A5F4-0B434CE46AF9}" destId="{2B04EAA5-D828-4971-B89B-275636F40593}" srcOrd="0" destOrd="0" parTransId="{EFCF7881-CA22-4D19-ACE2-E01ED55FA8F3}" sibTransId="{6432C272-A39B-44D5-9AC8-F0337E6C94FB}"/>
    <dgm:cxn modelId="{CCEBE80C-6E75-4352-AA04-C525856424B1}" srcId="{0BBA7910-46D2-4F5F-A5F4-0B434CE46AF9}" destId="{54D8713B-0391-4E55-808D-DAFEC435598E}" srcOrd="2" destOrd="0" parTransId="{CD3F0B30-638D-4648-982B-2F3302B3C1C3}" sibTransId="{8D75BFF9-BDBE-4FF8-9662-8EFA3153A7DC}"/>
    <dgm:cxn modelId="{390DFD24-1618-4FCF-A6DB-F692693B7DBE}" type="presOf" srcId="{54D8713B-0391-4E55-808D-DAFEC435598E}" destId="{E371ACF3-09A4-4D99-BB27-8CA0C0B05E64}" srcOrd="0" destOrd="0" presId="urn:microsoft.com/office/officeart/2005/8/layout/process2"/>
    <dgm:cxn modelId="{2A500CF8-01DC-4C1F-91E8-75DB0BC2C921}" type="presOf" srcId="{03E29198-E78E-4322-95F3-4A8369EA790C}" destId="{75A11011-3230-4AB1-B551-F44F3E85FAB7}" srcOrd="1" destOrd="0" presId="urn:microsoft.com/office/officeart/2005/8/layout/process2"/>
    <dgm:cxn modelId="{4656CFC2-FCAF-4356-AE80-35FCED50CD0A}" srcId="{0BBA7910-46D2-4F5F-A5F4-0B434CE46AF9}" destId="{B873C8A1-E149-497D-9EE6-2AA9C0107AB8}" srcOrd="1" destOrd="0" parTransId="{DD370516-3DEA-48D5-99D8-1ED2077EEEA0}" sibTransId="{03E29198-E78E-4322-95F3-4A8369EA790C}"/>
    <dgm:cxn modelId="{6E9A05E2-A2D6-4A23-92B0-F521DF1C1B7B}" type="presOf" srcId="{0BBA7910-46D2-4F5F-A5F4-0B434CE46AF9}" destId="{2B7821D4-D0F1-45AC-BFAA-774A5CABD981}" srcOrd="0" destOrd="0" presId="urn:microsoft.com/office/officeart/2005/8/layout/process2"/>
    <dgm:cxn modelId="{1F12025A-1EFE-4428-B2AB-0B4A569D20F7}" type="presOf" srcId="{03E29198-E78E-4322-95F3-4A8369EA790C}" destId="{DF281885-EA36-45F8-921C-1F1AC953DB67}" srcOrd="0" destOrd="0" presId="urn:microsoft.com/office/officeart/2005/8/layout/process2"/>
    <dgm:cxn modelId="{357981B2-5993-4226-A073-55A3611F2740}" type="presParOf" srcId="{2B7821D4-D0F1-45AC-BFAA-774A5CABD981}" destId="{B3B9B18D-9000-415A-8502-E694A6D53C28}" srcOrd="0" destOrd="0" presId="urn:microsoft.com/office/officeart/2005/8/layout/process2"/>
    <dgm:cxn modelId="{9E0F79D6-644E-4AD6-8A30-6883F02125D9}" type="presParOf" srcId="{2B7821D4-D0F1-45AC-BFAA-774A5CABD981}" destId="{1890FDF2-3D27-409E-B9DF-0EC63AE63868}" srcOrd="1" destOrd="0" presId="urn:microsoft.com/office/officeart/2005/8/layout/process2"/>
    <dgm:cxn modelId="{186451E8-3BD1-4E9E-82C7-348CA3C83494}" type="presParOf" srcId="{1890FDF2-3D27-409E-B9DF-0EC63AE63868}" destId="{52D39F1C-C057-4256-A8C2-9D18B1625B20}" srcOrd="0" destOrd="0" presId="urn:microsoft.com/office/officeart/2005/8/layout/process2"/>
    <dgm:cxn modelId="{12915D9D-36F6-42DC-A452-77F9B1DED83B}" type="presParOf" srcId="{2B7821D4-D0F1-45AC-BFAA-774A5CABD981}" destId="{9D7D9B1D-D1E2-4F86-948D-087FA69E5FFA}" srcOrd="2" destOrd="0" presId="urn:microsoft.com/office/officeart/2005/8/layout/process2"/>
    <dgm:cxn modelId="{63013289-FCFD-4DA5-AD40-D40646243614}" type="presParOf" srcId="{2B7821D4-D0F1-45AC-BFAA-774A5CABD981}" destId="{DF281885-EA36-45F8-921C-1F1AC953DB67}" srcOrd="3" destOrd="0" presId="urn:microsoft.com/office/officeart/2005/8/layout/process2"/>
    <dgm:cxn modelId="{D90D187C-1BFD-4240-A42C-7C2141EEE66C}" type="presParOf" srcId="{DF281885-EA36-45F8-921C-1F1AC953DB67}" destId="{75A11011-3230-4AB1-B551-F44F3E85FAB7}" srcOrd="0" destOrd="0" presId="urn:microsoft.com/office/officeart/2005/8/layout/process2"/>
    <dgm:cxn modelId="{67C744F3-D487-43BD-83B2-3D60B6B86562}" type="presParOf" srcId="{2B7821D4-D0F1-45AC-BFAA-774A5CABD981}" destId="{E371ACF3-09A4-4D99-BB27-8CA0C0B05E64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3B1ACA-28EC-469F-9501-56F870476076}" type="doc">
      <dgm:prSet loTypeId="urn:microsoft.com/office/officeart/2005/8/layout/process1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95B7A98-37A0-4CF8-B53A-FC21456283C3}">
      <dgm:prSet/>
      <dgm:spPr/>
      <dgm:t>
        <a:bodyPr/>
        <a:lstStyle/>
        <a:p>
          <a:pPr rtl="0"/>
          <a:r>
            <a:rPr lang="en-US" b="1" dirty="0" smtClean="0"/>
            <a:t>Executive -700</a:t>
          </a:r>
        </a:p>
      </dgm:t>
    </dgm:pt>
    <dgm:pt modelId="{578753B5-84B5-4092-9B8B-0AD7F97317AA}" type="parTrans" cxnId="{66CFC86F-7F07-4F95-A515-BBFD8CD36575}">
      <dgm:prSet/>
      <dgm:spPr/>
      <dgm:t>
        <a:bodyPr/>
        <a:lstStyle/>
        <a:p>
          <a:endParaRPr lang="en-US"/>
        </a:p>
      </dgm:t>
    </dgm:pt>
    <dgm:pt modelId="{DE7615A0-36D1-4572-BC4F-544B69474096}" type="sibTrans" cxnId="{66CFC86F-7F07-4F95-A515-BBFD8CD36575}">
      <dgm:prSet/>
      <dgm:spPr/>
      <dgm:t>
        <a:bodyPr/>
        <a:lstStyle/>
        <a:p>
          <a:endParaRPr lang="en-US"/>
        </a:p>
      </dgm:t>
    </dgm:pt>
    <dgm:pt modelId="{67267FE3-9527-411B-830B-42C2E308E2FA}">
      <dgm:prSet/>
      <dgm:spPr/>
      <dgm:t>
        <a:bodyPr/>
        <a:lstStyle/>
        <a:p>
          <a:pPr rtl="0"/>
          <a:r>
            <a:rPr lang="en-US" b="1" dirty="0" smtClean="0"/>
            <a:t>Manager - 300</a:t>
          </a:r>
        </a:p>
      </dgm:t>
    </dgm:pt>
    <dgm:pt modelId="{F2E037DC-7B56-4D3E-B938-04DE291AAFF9}" type="parTrans" cxnId="{C7DB9F38-77C2-4FE2-A922-BEFE07A717CA}">
      <dgm:prSet/>
      <dgm:spPr/>
      <dgm:t>
        <a:bodyPr/>
        <a:lstStyle/>
        <a:p>
          <a:endParaRPr lang="en-US"/>
        </a:p>
      </dgm:t>
    </dgm:pt>
    <dgm:pt modelId="{5E73A4A0-AF85-4B67-9598-3F7BADFF8F40}" type="sibTrans" cxnId="{C7DB9F38-77C2-4FE2-A922-BEFE07A717CA}">
      <dgm:prSet/>
      <dgm:spPr/>
      <dgm:t>
        <a:bodyPr/>
        <a:lstStyle/>
        <a:p>
          <a:endParaRPr lang="en-US"/>
        </a:p>
      </dgm:t>
    </dgm:pt>
    <dgm:pt modelId="{6DE55A96-3760-47D2-99FC-9975285DAF1A}">
      <dgm:prSet/>
      <dgm:spPr/>
      <dgm:t>
        <a:bodyPr/>
        <a:lstStyle/>
        <a:p>
          <a:pPr rtl="0"/>
          <a:r>
            <a:rPr lang="en-US" b="1" dirty="0" smtClean="0"/>
            <a:t>Zonal - 200</a:t>
          </a:r>
        </a:p>
      </dgm:t>
    </dgm:pt>
    <dgm:pt modelId="{843E0A7E-ADB3-44C6-BCF6-1A1DF0C0085D}" type="parTrans" cxnId="{EC71FC67-3D89-442E-9FEA-A390590A3E2E}">
      <dgm:prSet/>
      <dgm:spPr/>
      <dgm:t>
        <a:bodyPr/>
        <a:lstStyle/>
        <a:p>
          <a:endParaRPr lang="en-US"/>
        </a:p>
      </dgm:t>
    </dgm:pt>
    <dgm:pt modelId="{7AD56358-0AB3-4E25-B415-291FC3AF13CC}" type="sibTrans" cxnId="{EC71FC67-3D89-442E-9FEA-A390590A3E2E}">
      <dgm:prSet/>
      <dgm:spPr/>
      <dgm:t>
        <a:bodyPr/>
        <a:lstStyle/>
        <a:p>
          <a:endParaRPr lang="en-US"/>
        </a:p>
      </dgm:t>
    </dgm:pt>
    <dgm:pt modelId="{2076722A-D01F-408C-AFF2-C3DDEB991D74}">
      <dgm:prSet/>
      <dgm:spPr/>
      <dgm:t>
        <a:bodyPr/>
        <a:lstStyle/>
        <a:p>
          <a:pPr rtl="0"/>
          <a:r>
            <a:rPr lang="en-US" b="1" dirty="0" smtClean="0"/>
            <a:t>CSO - 50</a:t>
          </a:r>
        </a:p>
      </dgm:t>
    </dgm:pt>
    <dgm:pt modelId="{C1B0B454-8455-424C-BD62-3368DE0DC133}" type="parTrans" cxnId="{578B35E0-22B7-4789-B91E-9AC07EA0F6D9}">
      <dgm:prSet/>
      <dgm:spPr/>
      <dgm:t>
        <a:bodyPr/>
        <a:lstStyle/>
        <a:p>
          <a:endParaRPr lang="en-US"/>
        </a:p>
      </dgm:t>
    </dgm:pt>
    <dgm:pt modelId="{D93A07EB-79C8-41DC-984B-B908E09B11F4}" type="sibTrans" cxnId="{578B35E0-22B7-4789-B91E-9AC07EA0F6D9}">
      <dgm:prSet/>
      <dgm:spPr/>
      <dgm:t>
        <a:bodyPr/>
        <a:lstStyle/>
        <a:p>
          <a:endParaRPr lang="en-US"/>
        </a:p>
      </dgm:t>
    </dgm:pt>
    <dgm:pt modelId="{D5F5FB9E-370F-491B-A117-3B4797435442}" type="pres">
      <dgm:prSet presAssocID="{5F3B1ACA-28EC-469F-9501-56F8704760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CD474-CE2B-4C1D-B7B3-414BB1C4C208}" type="pres">
      <dgm:prSet presAssocID="{995B7A98-37A0-4CF8-B53A-FC21456283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017EC-EEEF-4586-BCD9-6D28C8A6D5E5}" type="pres">
      <dgm:prSet presAssocID="{DE7615A0-36D1-4572-BC4F-544B6947409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5C57AD9-9085-459E-9BDE-E42D5FCE886A}" type="pres">
      <dgm:prSet presAssocID="{DE7615A0-36D1-4572-BC4F-544B6947409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7EA256-A5B7-4AEE-93D6-AE019F48DCE6}" type="pres">
      <dgm:prSet presAssocID="{67267FE3-9527-411B-830B-42C2E308E2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098F3-1479-4813-81EC-220A5D969637}" type="pres">
      <dgm:prSet presAssocID="{5E73A4A0-AF85-4B67-9598-3F7BADFF8F4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5112D84-7C01-4A0C-8005-6DF618517F55}" type="pres">
      <dgm:prSet presAssocID="{5E73A4A0-AF85-4B67-9598-3F7BADFF8F4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D1F354C-BD13-4DE9-BFD2-F2342B529FE9}" type="pres">
      <dgm:prSet presAssocID="{6DE55A96-3760-47D2-99FC-9975285DAF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88906-1EF9-480F-AFBB-BEB1DD3BB273}" type="pres">
      <dgm:prSet presAssocID="{7AD56358-0AB3-4E25-B415-291FC3AF13C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47CA798-AEF1-404C-B5B6-81D91F3E7829}" type="pres">
      <dgm:prSet presAssocID="{7AD56358-0AB3-4E25-B415-291FC3AF13C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EFAA98E-5C85-44DB-884F-70704B1658CD}" type="pres">
      <dgm:prSet presAssocID="{2076722A-D01F-408C-AFF2-C3DDEB991D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2DA73-AC24-46A4-A30D-538945A6489E}" type="presOf" srcId="{2076722A-D01F-408C-AFF2-C3DDEB991D74}" destId="{8EFAA98E-5C85-44DB-884F-70704B1658CD}" srcOrd="0" destOrd="0" presId="urn:microsoft.com/office/officeart/2005/8/layout/process1"/>
    <dgm:cxn modelId="{77FC8D65-35E0-44CF-A794-14A26B0EC349}" type="presOf" srcId="{995B7A98-37A0-4CF8-B53A-FC21456283C3}" destId="{E9ECD474-CE2B-4C1D-B7B3-414BB1C4C208}" srcOrd="0" destOrd="0" presId="urn:microsoft.com/office/officeart/2005/8/layout/process1"/>
    <dgm:cxn modelId="{CC42BD20-5C78-4033-A674-5B9D6987E385}" type="presOf" srcId="{7AD56358-0AB3-4E25-B415-291FC3AF13CC}" destId="{92F88906-1EF9-480F-AFBB-BEB1DD3BB273}" srcOrd="0" destOrd="0" presId="urn:microsoft.com/office/officeart/2005/8/layout/process1"/>
    <dgm:cxn modelId="{C7DB9F38-77C2-4FE2-A922-BEFE07A717CA}" srcId="{5F3B1ACA-28EC-469F-9501-56F870476076}" destId="{67267FE3-9527-411B-830B-42C2E308E2FA}" srcOrd="1" destOrd="0" parTransId="{F2E037DC-7B56-4D3E-B938-04DE291AAFF9}" sibTransId="{5E73A4A0-AF85-4B67-9598-3F7BADFF8F40}"/>
    <dgm:cxn modelId="{049415B6-9513-45FE-89D4-18C7177F90AF}" type="presOf" srcId="{DE7615A0-36D1-4572-BC4F-544B69474096}" destId="{AF8017EC-EEEF-4586-BCD9-6D28C8A6D5E5}" srcOrd="0" destOrd="0" presId="urn:microsoft.com/office/officeart/2005/8/layout/process1"/>
    <dgm:cxn modelId="{32757A66-C306-4F4D-9372-23E38832BE3C}" type="presOf" srcId="{7AD56358-0AB3-4E25-B415-291FC3AF13CC}" destId="{947CA798-AEF1-404C-B5B6-81D91F3E7829}" srcOrd="1" destOrd="0" presId="urn:microsoft.com/office/officeart/2005/8/layout/process1"/>
    <dgm:cxn modelId="{EC71FC67-3D89-442E-9FEA-A390590A3E2E}" srcId="{5F3B1ACA-28EC-469F-9501-56F870476076}" destId="{6DE55A96-3760-47D2-99FC-9975285DAF1A}" srcOrd="2" destOrd="0" parTransId="{843E0A7E-ADB3-44C6-BCF6-1A1DF0C0085D}" sibTransId="{7AD56358-0AB3-4E25-B415-291FC3AF13CC}"/>
    <dgm:cxn modelId="{C3773932-C8CB-4A4B-986C-441DB933B7FF}" type="presOf" srcId="{DE7615A0-36D1-4572-BC4F-544B69474096}" destId="{55C57AD9-9085-459E-9BDE-E42D5FCE886A}" srcOrd="1" destOrd="0" presId="urn:microsoft.com/office/officeart/2005/8/layout/process1"/>
    <dgm:cxn modelId="{4AB435A8-4E22-4A87-9A4C-73D2ECC4AA6E}" type="presOf" srcId="{5E73A4A0-AF85-4B67-9598-3F7BADFF8F40}" destId="{A5112D84-7C01-4A0C-8005-6DF618517F55}" srcOrd="1" destOrd="0" presId="urn:microsoft.com/office/officeart/2005/8/layout/process1"/>
    <dgm:cxn modelId="{578B35E0-22B7-4789-B91E-9AC07EA0F6D9}" srcId="{5F3B1ACA-28EC-469F-9501-56F870476076}" destId="{2076722A-D01F-408C-AFF2-C3DDEB991D74}" srcOrd="3" destOrd="0" parTransId="{C1B0B454-8455-424C-BD62-3368DE0DC133}" sibTransId="{D93A07EB-79C8-41DC-984B-B908E09B11F4}"/>
    <dgm:cxn modelId="{92D5D852-F02E-43C9-B580-341846AF08C8}" type="presOf" srcId="{5F3B1ACA-28EC-469F-9501-56F870476076}" destId="{D5F5FB9E-370F-491B-A117-3B4797435442}" srcOrd="0" destOrd="0" presId="urn:microsoft.com/office/officeart/2005/8/layout/process1"/>
    <dgm:cxn modelId="{66CFC86F-7F07-4F95-A515-BBFD8CD36575}" srcId="{5F3B1ACA-28EC-469F-9501-56F870476076}" destId="{995B7A98-37A0-4CF8-B53A-FC21456283C3}" srcOrd="0" destOrd="0" parTransId="{578753B5-84B5-4092-9B8B-0AD7F97317AA}" sibTransId="{DE7615A0-36D1-4572-BC4F-544B69474096}"/>
    <dgm:cxn modelId="{5CA62B0F-06B9-4DC4-82ED-14AD2C84D37F}" type="presOf" srcId="{67267FE3-9527-411B-830B-42C2E308E2FA}" destId="{BC7EA256-A5B7-4AEE-93D6-AE019F48DCE6}" srcOrd="0" destOrd="0" presId="urn:microsoft.com/office/officeart/2005/8/layout/process1"/>
    <dgm:cxn modelId="{FAA021D0-4AAA-4C47-AF16-8C1C3628482B}" type="presOf" srcId="{6DE55A96-3760-47D2-99FC-9975285DAF1A}" destId="{BD1F354C-BD13-4DE9-BFD2-F2342B529FE9}" srcOrd="0" destOrd="0" presId="urn:microsoft.com/office/officeart/2005/8/layout/process1"/>
    <dgm:cxn modelId="{E00BFADB-9367-4504-BAAA-228129BFC7CD}" type="presOf" srcId="{5E73A4A0-AF85-4B67-9598-3F7BADFF8F40}" destId="{FBA098F3-1479-4813-81EC-220A5D969637}" srcOrd="0" destOrd="0" presId="urn:microsoft.com/office/officeart/2005/8/layout/process1"/>
    <dgm:cxn modelId="{4855A32B-7519-40C6-A563-03A61DB97E83}" type="presParOf" srcId="{D5F5FB9E-370F-491B-A117-3B4797435442}" destId="{E9ECD474-CE2B-4C1D-B7B3-414BB1C4C208}" srcOrd="0" destOrd="0" presId="urn:microsoft.com/office/officeart/2005/8/layout/process1"/>
    <dgm:cxn modelId="{59F45A69-5BBA-49B9-9D69-E4BC7C58DD48}" type="presParOf" srcId="{D5F5FB9E-370F-491B-A117-3B4797435442}" destId="{AF8017EC-EEEF-4586-BCD9-6D28C8A6D5E5}" srcOrd="1" destOrd="0" presId="urn:microsoft.com/office/officeart/2005/8/layout/process1"/>
    <dgm:cxn modelId="{098D2C48-7367-4AEE-8471-11E834A969A3}" type="presParOf" srcId="{AF8017EC-EEEF-4586-BCD9-6D28C8A6D5E5}" destId="{55C57AD9-9085-459E-9BDE-E42D5FCE886A}" srcOrd="0" destOrd="0" presId="urn:microsoft.com/office/officeart/2005/8/layout/process1"/>
    <dgm:cxn modelId="{68A33AF1-F1C2-47D2-8C3E-B5B44A98B4EF}" type="presParOf" srcId="{D5F5FB9E-370F-491B-A117-3B4797435442}" destId="{BC7EA256-A5B7-4AEE-93D6-AE019F48DCE6}" srcOrd="2" destOrd="0" presId="urn:microsoft.com/office/officeart/2005/8/layout/process1"/>
    <dgm:cxn modelId="{C1767E34-994E-4CDE-AC3C-862C1E018145}" type="presParOf" srcId="{D5F5FB9E-370F-491B-A117-3B4797435442}" destId="{FBA098F3-1479-4813-81EC-220A5D969637}" srcOrd="3" destOrd="0" presId="urn:microsoft.com/office/officeart/2005/8/layout/process1"/>
    <dgm:cxn modelId="{FAFCF2D7-B81C-4EEF-A228-F7A437E35ACE}" type="presParOf" srcId="{FBA098F3-1479-4813-81EC-220A5D969637}" destId="{A5112D84-7C01-4A0C-8005-6DF618517F55}" srcOrd="0" destOrd="0" presId="urn:microsoft.com/office/officeart/2005/8/layout/process1"/>
    <dgm:cxn modelId="{CAC7196A-4FD2-424A-923A-49437EA388E9}" type="presParOf" srcId="{D5F5FB9E-370F-491B-A117-3B4797435442}" destId="{BD1F354C-BD13-4DE9-BFD2-F2342B529FE9}" srcOrd="4" destOrd="0" presId="urn:microsoft.com/office/officeart/2005/8/layout/process1"/>
    <dgm:cxn modelId="{F46B4D53-51B7-4C7C-812A-1ECA9250169B}" type="presParOf" srcId="{D5F5FB9E-370F-491B-A117-3B4797435442}" destId="{92F88906-1EF9-480F-AFBB-BEB1DD3BB273}" srcOrd="5" destOrd="0" presId="urn:microsoft.com/office/officeart/2005/8/layout/process1"/>
    <dgm:cxn modelId="{4A384F61-4B23-4D24-BC08-55C1D8EE8C7F}" type="presParOf" srcId="{92F88906-1EF9-480F-AFBB-BEB1DD3BB273}" destId="{947CA798-AEF1-404C-B5B6-81D91F3E7829}" srcOrd="0" destOrd="0" presId="urn:microsoft.com/office/officeart/2005/8/layout/process1"/>
    <dgm:cxn modelId="{5A9541F7-2B79-402C-A56A-CC611AF87B6C}" type="presParOf" srcId="{D5F5FB9E-370F-491B-A117-3B4797435442}" destId="{8EFAA98E-5C85-44DB-884F-70704B1658C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4ACF97-E370-4376-9239-60433CC85D19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A23216E-BE11-4FFE-8F96-C82722FB84F1}">
      <dgm:prSet/>
      <dgm:spPr>
        <a:solidFill>
          <a:schemeClr val="tx1"/>
        </a:solidFill>
      </dgm:spPr>
      <dgm:t>
        <a:bodyPr/>
        <a:lstStyle/>
        <a:p>
          <a:pPr algn="l" rtl="0"/>
          <a:r>
            <a:rPr lang="en-US" dirty="0" smtClean="0"/>
            <a:t>Salary Justified @ 20hires</a:t>
          </a:r>
          <a:endParaRPr lang="en-US" dirty="0"/>
        </a:p>
      </dgm:t>
    </dgm:pt>
    <dgm:pt modelId="{9AC6DC26-D84D-4061-ACBF-6BE9E081601E}" type="parTrans" cxnId="{54894DC0-0BF6-4586-A11D-1B9807F8AB51}">
      <dgm:prSet/>
      <dgm:spPr/>
      <dgm:t>
        <a:bodyPr/>
        <a:lstStyle/>
        <a:p>
          <a:pPr algn="l"/>
          <a:endParaRPr lang="en-US"/>
        </a:p>
      </dgm:t>
    </dgm:pt>
    <dgm:pt modelId="{4BE37262-CFFC-47C9-8C34-972AC8A704D7}" type="sibTrans" cxnId="{54894DC0-0BF6-4586-A11D-1B9807F8AB51}">
      <dgm:prSet/>
      <dgm:spPr/>
      <dgm:t>
        <a:bodyPr/>
        <a:lstStyle/>
        <a:p>
          <a:pPr algn="l"/>
          <a:endParaRPr lang="en-US"/>
        </a:p>
      </dgm:t>
    </dgm:pt>
    <dgm:pt modelId="{B9C10ABA-5913-4E70-B151-2EBF57EA12D4}" type="pres">
      <dgm:prSet presAssocID="{0C4ACF97-E370-4376-9239-60433CC85D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14099-048A-4C81-A506-266DD0C9D4FD}" type="pres">
      <dgm:prSet presAssocID="{6A23216E-BE11-4FFE-8F96-C82722FB84F1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D36651-B7B2-4F26-9618-07C08E480316}" type="presOf" srcId="{0C4ACF97-E370-4376-9239-60433CC85D19}" destId="{B9C10ABA-5913-4E70-B151-2EBF57EA12D4}" srcOrd="0" destOrd="0" presId="urn:microsoft.com/office/officeart/2005/8/layout/hChevron3"/>
    <dgm:cxn modelId="{54894DC0-0BF6-4586-A11D-1B9807F8AB51}" srcId="{0C4ACF97-E370-4376-9239-60433CC85D19}" destId="{6A23216E-BE11-4FFE-8F96-C82722FB84F1}" srcOrd="0" destOrd="0" parTransId="{9AC6DC26-D84D-4061-ACBF-6BE9E081601E}" sibTransId="{4BE37262-CFFC-47C9-8C34-972AC8A704D7}"/>
    <dgm:cxn modelId="{6FABC955-361F-4D6B-9C4B-A7090D205CCE}" type="presOf" srcId="{6A23216E-BE11-4FFE-8F96-C82722FB84F1}" destId="{A9314099-048A-4C81-A506-266DD0C9D4FD}" srcOrd="0" destOrd="0" presId="urn:microsoft.com/office/officeart/2005/8/layout/hChevron3"/>
    <dgm:cxn modelId="{997C1E1C-C525-41F2-8364-38712D4AFC05}" type="presParOf" srcId="{B9C10ABA-5913-4E70-B151-2EBF57EA12D4}" destId="{A9314099-048A-4C81-A506-266DD0C9D4F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E88BE9-C139-4E4D-9854-7EAE36908C80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C0909B-B790-4282-BCBC-3420BDCF7939}">
      <dgm:prSet/>
      <dgm:spPr>
        <a:solidFill>
          <a:schemeClr val="tx1"/>
        </a:solidFill>
      </dgm:spPr>
      <dgm:t>
        <a:bodyPr/>
        <a:lstStyle/>
        <a:p>
          <a:pPr algn="l" rtl="0"/>
          <a:r>
            <a:rPr lang="en-US" dirty="0" smtClean="0"/>
            <a:t>Incentive</a:t>
          </a:r>
          <a:endParaRPr lang="en-US" dirty="0"/>
        </a:p>
      </dgm:t>
    </dgm:pt>
    <dgm:pt modelId="{2E9F19BA-1544-459D-B014-EC2013A2E7FF}" type="parTrans" cxnId="{B63EAE6F-2796-47F9-99EF-E7168158BD97}">
      <dgm:prSet/>
      <dgm:spPr/>
      <dgm:t>
        <a:bodyPr/>
        <a:lstStyle/>
        <a:p>
          <a:pPr algn="l"/>
          <a:endParaRPr lang="en-US"/>
        </a:p>
      </dgm:t>
    </dgm:pt>
    <dgm:pt modelId="{2D902762-E0C7-489F-B120-BFA2DF82D70B}" type="sibTrans" cxnId="{B63EAE6F-2796-47F9-99EF-E7168158BD97}">
      <dgm:prSet/>
      <dgm:spPr/>
      <dgm:t>
        <a:bodyPr/>
        <a:lstStyle/>
        <a:p>
          <a:pPr algn="l"/>
          <a:endParaRPr lang="en-US"/>
        </a:p>
      </dgm:t>
    </dgm:pt>
    <dgm:pt modelId="{DCEB3C65-B26B-4D7C-A487-4FE6E2ECBD4B}" type="pres">
      <dgm:prSet presAssocID="{49E88BE9-C139-4E4D-9854-7EAE36908C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929A65-FEF7-447F-B2FF-612743F76250}" type="pres">
      <dgm:prSet presAssocID="{7CC0909B-B790-4282-BCBC-3420BDCF7939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EAE6F-2796-47F9-99EF-E7168158BD97}" srcId="{49E88BE9-C139-4E4D-9854-7EAE36908C80}" destId="{7CC0909B-B790-4282-BCBC-3420BDCF7939}" srcOrd="0" destOrd="0" parTransId="{2E9F19BA-1544-459D-B014-EC2013A2E7FF}" sibTransId="{2D902762-E0C7-489F-B120-BFA2DF82D70B}"/>
    <dgm:cxn modelId="{9AEB2FB9-8753-42E1-B1F3-0ABEB3310324}" type="presOf" srcId="{7CC0909B-B790-4282-BCBC-3420BDCF7939}" destId="{E6929A65-FEF7-447F-B2FF-612743F76250}" srcOrd="0" destOrd="0" presId="urn:microsoft.com/office/officeart/2005/8/layout/hChevron3"/>
    <dgm:cxn modelId="{2F796AEE-5997-4113-888D-4A7A11519986}" type="presOf" srcId="{49E88BE9-C139-4E4D-9854-7EAE36908C80}" destId="{DCEB3C65-B26B-4D7C-A487-4FE6E2ECBD4B}" srcOrd="0" destOrd="0" presId="urn:microsoft.com/office/officeart/2005/8/layout/hChevron3"/>
    <dgm:cxn modelId="{39A88A7D-1255-4AE6-A370-F2E8D540552F}" type="presParOf" srcId="{DCEB3C65-B26B-4D7C-A487-4FE6E2ECBD4B}" destId="{E6929A65-FEF7-447F-B2FF-612743F76250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9B18D-9000-415A-8502-E694A6D53C28}">
      <dsp:nvSpPr>
        <dsp:cNvPr id="0" name=""/>
        <dsp:cNvSpPr/>
      </dsp:nvSpPr>
      <dsp:spPr>
        <a:xfrm>
          <a:off x="218304" y="866"/>
          <a:ext cx="1773190" cy="4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Amt</a:t>
          </a:r>
          <a:r>
            <a:rPr lang="en-US" sz="1400" b="1" kern="1200" dirty="0" smtClean="0"/>
            <a:t> of increase 30,240 </a:t>
          </a:r>
          <a:r>
            <a:rPr lang="en-US" sz="1400" b="1" kern="1200" dirty="0" smtClean="0">
              <a:latin typeface="Rupee" pitchFamily="2" charset="0"/>
            </a:rPr>
            <a:t>`</a:t>
          </a:r>
          <a:endParaRPr lang="en-US" sz="1400" kern="1200" dirty="0"/>
        </a:p>
      </dsp:txBody>
      <dsp:txXfrm>
        <a:off x="231288" y="13850"/>
        <a:ext cx="1747222" cy="417329"/>
      </dsp:txXfrm>
    </dsp:sp>
    <dsp:sp modelId="{1890FDF2-3D27-409E-B9DF-0EC63AE63868}">
      <dsp:nvSpPr>
        <dsp:cNvPr id="0" name=""/>
        <dsp:cNvSpPr/>
      </dsp:nvSpPr>
      <dsp:spPr>
        <a:xfrm rot="5400000">
          <a:off x="1021781" y="455246"/>
          <a:ext cx="166236" cy="1994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1045055" y="471870"/>
        <a:ext cx="119689" cy="116365"/>
      </dsp:txXfrm>
    </dsp:sp>
    <dsp:sp modelId="{9CCAF609-E235-4D51-B8AF-3BB3C71DB8D0}">
      <dsp:nvSpPr>
        <dsp:cNvPr id="0" name=""/>
        <dsp:cNvSpPr/>
      </dsp:nvSpPr>
      <dsp:spPr>
        <a:xfrm>
          <a:off x="218304" y="665813"/>
          <a:ext cx="1773190" cy="4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26 % Increase in yearly </a:t>
          </a:r>
          <a:endParaRPr lang="en-US" sz="1300" kern="1200" dirty="0"/>
        </a:p>
      </dsp:txBody>
      <dsp:txXfrm>
        <a:off x="231288" y="678797"/>
        <a:ext cx="1747222" cy="417329"/>
      </dsp:txXfrm>
    </dsp:sp>
    <dsp:sp modelId="{FA8FCBEC-5977-4895-853C-BEF26EDD2E1C}">
      <dsp:nvSpPr>
        <dsp:cNvPr id="0" name=""/>
        <dsp:cNvSpPr/>
      </dsp:nvSpPr>
      <dsp:spPr>
        <a:xfrm rot="5400000">
          <a:off x="1021781" y="1120193"/>
          <a:ext cx="166236" cy="1994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1045055" y="1136817"/>
        <a:ext cx="119689" cy="116365"/>
      </dsp:txXfrm>
    </dsp:sp>
    <dsp:sp modelId="{1F7150BC-48AB-4D06-885B-30A4ACD87A37}">
      <dsp:nvSpPr>
        <dsp:cNvPr id="0" name=""/>
        <dsp:cNvSpPr/>
      </dsp:nvSpPr>
      <dsp:spPr>
        <a:xfrm>
          <a:off x="218304" y="1330759"/>
          <a:ext cx="1773190" cy="4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New mthly </a:t>
          </a:r>
          <a:r>
            <a:rPr lang="en-US" sz="1300" b="1" kern="1200" dirty="0" err="1" smtClean="0"/>
            <a:t>ctc</a:t>
          </a:r>
          <a:r>
            <a:rPr lang="en-US" sz="1300" b="1" kern="1200" dirty="0" smtClean="0"/>
            <a:t> 12,120 </a:t>
          </a:r>
          <a:r>
            <a:rPr lang="en-US" sz="1300" b="1" kern="1200" dirty="0" smtClean="0">
              <a:latin typeface="Rupee" pitchFamily="2" charset="0"/>
            </a:rPr>
            <a:t>`</a:t>
          </a:r>
          <a:endParaRPr lang="en-US" sz="1300" kern="1200" dirty="0"/>
        </a:p>
      </dsp:txBody>
      <dsp:txXfrm>
        <a:off x="231288" y="1343743"/>
        <a:ext cx="1747222" cy="417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CD474-CE2B-4C1D-B7B3-414BB1C4C208}">
      <dsp:nvSpPr>
        <dsp:cNvPr id="0" name=""/>
        <dsp:cNvSpPr/>
      </dsp:nvSpPr>
      <dsp:spPr>
        <a:xfrm>
          <a:off x="3080" y="0"/>
          <a:ext cx="1346968" cy="381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Executive -2400</a:t>
          </a:r>
        </a:p>
      </dsp:txBody>
      <dsp:txXfrm>
        <a:off x="14239" y="11159"/>
        <a:ext cx="1324650" cy="358682"/>
      </dsp:txXfrm>
    </dsp:sp>
    <dsp:sp modelId="{AF8017EC-EEEF-4586-BCD9-6D28C8A6D5E5}">
      <dsp:nvSpPr>
        <dsp:cNvPr id="0" name=""/>
        <dsp:cNvSpPr/>
      </dsp:nvSpPr>
      <dsp:spPr>
        <a:xfrm>
          <a:off x="1484746" y="23475"/>
          <a:ext cx="285557" cy="334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84746" y="90285"/>
        <a:ext cx="199890" cy="200428"/>
      </dsp:txXfrm>
    </dsp:sp>
    <dsp:sp modelId="{BF5D05FC-39BE-4409-B431-0D32E08783B8}">
      <dsp:nvSpPr>
        <dsp:cNvPr id="0" name=""/>
        <dsp:cNvSpPr/>
      </dsp:nvSpPr>
      <dsp:spPr>
        <a:xfrm>
          <a:off x="1888837" y="0"/>
          <a:ext cx="1346968" cy="381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TL - 400</a:t>
          </a:r>
        </a:p>
      </dsp:txBody>
      <dsp:txXfrm>
        <a:off x="1899996" y="11159"/>
        <a:ext cx="1324650" cy="358682"/>
      </dsp:txXfrm>
    </dsp:sp>
    <dsp:sp modelId="{FE909B0F-3C84-440D-8DBF-CEB30A14A036}">
      <dsp:nvSpPr>
        <dsp:cNvPr id="0" name=""/>
        <dsp:cNvSpPr/>
      </dsp:nvSpPr>
      <dsp:spPr>
        <a:xfrm>
          <a:off x="3370503" y="23475"/>
          <a:ext cx="285557" cy="334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70503" y="90285"/>
        <a:ext cx="199890" cy="200428"/>
      </dsp:txXfrm>
    </dsp:sp>
    <dsp:sp modelId="{790DF6A0-9CB3-492E-9520-F5F07D404B33}">
      <dsp:nvSpPr>
        <dsp:cNvPr id="0" name=""/>
        <dsp:cNvSpPr/>
      </dsp:nvSpPr>
      <dsp:spPr>
        <a:xfrm>
          <a:off x="3774593" y="0"/>
          <a:ext cx="1346968" cy="381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SALES MANAGER – 100</a:t>
          </a:r>
        </a:p>
      </dsp:txBody>
      <dsp:txXfrm>
        <a:off x="3785752" y="11159"/>
        <a:ext cx="1324650" cy="358682"/>
      </dsp:txXfrm>
    </dsp:sp>
    <dsp:sp modelId="{EF468BF2-CA52-4EF6-8E46-2E39E43A14DF}">
      <dsp:nvSpPr>
        <dsp:cNvPr id="0" name=""/>
        <dsp:cNvSpPr/>
      </dsp:nvSpPr>
      <dsp:spPr>
        <a:xfrm>
          <a:off x="5256259" y="23475"/>
          <a:ext cx="285557" cy="334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256259" y="90285"/>
        <a:ext cx="199890" cy="200428"/>
      </dsp:txXfrm>
    </dsp:sp>
    <dsp:sp modelId="{A60594E4-F55B-4FA3-B30E-8F20777DBAE1}">
      <dsp:nvSpPr>
        <dsp:cNvPr id="0" name=""/>
        <dsp:cNvSpPr/>
      </dsp:nvSpPr>
      <dsp:spPr>
        <a:xfrm>
          <a:off x="5660350" y="0"/>
          <a:ext cx="1346968" cy="381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CSO - 80</a:t>
          </a:r>
        </a:p>
      </dsp:txBody>
      <dsp:txXfrm>
        <a:off x="5671509" y="11159"/>
        <a:ext cx="1324650" cy="358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14099-048A-4C81-A506-266DD0C9D4FD}">
      <dsp:nvSpPr>
        <dsp:cNvPr id="0" name=""/>
        <dsp:cNvSpPr/>
      </dsp:nvSpPr>
      <dsp:spPr>
        <a:xfrm>
          <a:off x="2567" y="0"/>
          <a:ext cx="5252665" cy="381000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Salary Justified @ 4 a/c</a:t>
          </a:r>
          <a:endParaRPr lang="en-US" sz="1900" kern="1200" dirty="0"/>
        </a:p>
      </dsp:txBody>
      <dsp:txXfrm>
        <a:off x="2567" y="0"/>
        <a:ext cx="5157415" cy="381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29A65-FEF7-447F-B2FF-612743F76250}">
      <dsp:nvSpPr>
        <dsp:cNvPr id="0" name=""/>
        <dsp:cNvSpPr/>
      </dsp:nvSpPr>
      <dsp:spPr>
        <a:xfrm>
          <a:off x="2641" y="0"/>
          <a:ext cx="5404916" cy="381000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Incentive</a:t>
          </a:r>
          <a:endParaRPr lang="en-US" sz="1900" kern="1200" dirty="0"/>
        </a:p>
      </dsp:txBody>
      <dsp:txXfrm>
        <a:off x="2641" y="0"/>
        <a:ext cx="5309666" cy="381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9B18D-9000-415A-8502-E694A6D53C28}">
      <dsp:nvSpPr>
        <dsp:cNvPr id="0" name=""/>
        <dsp:cNvSpPr/>
      </dsp:nvSpPr>
      <dsp:spPr>
        <a:xfrm>
          <a:off x="218304" y="866"/>
          <a:ext cx="1773190" cy="4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Amt of increase 29,400 </a:t>
          </a:r>
          <a:r>
            <a:rPr lang="en-US" sz="1400" b="1" kern="1200" dirty="0" smtClean="0">
              <a:latin typeface="Rupee" pitchFamily="2" charset="0"/>
            </a:rPr>
            <a:t>`</a:t>
          </a:r>
          <a:endParaRPr lang="en-US" sz="1400" kern="1200" dirty="0"/>
        </a:p>
      </dsp:txBody>
      <dsp:txXfrm>
        <a:off x="231288" y="13850"/>
        <a:ext cx="1747222" cy="417329"/>
      </dsp:txXfrm>
    </dsp:sp>
    <dsp:sp modelId="{1890FDF2-3D27-409E-B9DF-0EC63AE63868}">
      <dsp:nvSpPr>
        <dsp:cNvPr id="0" name=""/>
        <dsp:cNvSpPr/>
      </dsp:nvSpPr>
      <dsp:spPr>
        <a:xfrm rot="5400000">
          <a:off x="1021781" y="455246"/>
          <a:ext cx="166236" cy="1994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1045055" y="471870"/>
        <a:ext cx="119689" cy="116365"/>
      </dsp:txXfrm>
    </dsp:sp>
    <dsp:sp modelId="{9D7D9B1D-D1E2-4F86-948D-087FA69E5FFA}">
      <dsp:nvSpPr>
        <dsp:cNvPr id="0" name=""/>
        <dsp:cNvSpPr/>
      </dsp:nvSpPr>
      <dsp:spPr>
        <a:xfrm>
          <a:off x="218304" y="665813"/>
          <a:ext cx="1773190" cy="4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17.5 % Increase in yearly </a:t>
          </a:r>
          <a:endParaRPr lang="en-US" sz="1400" kern="1200" dirty="0"/>
        </a:p>
      </dsp:txBody>
      <dsp:txXfrm>
        <a:off x="231288" y="678797"/>
        <a:ext cx="1747222" cy="417329"/>
      </dsp:txXfrm>
    </dsp:sp>
    <dsp:sp modelId="{DF281885-EA36-45F8-921C-1F1AC953DB67}">
      <dsp:nvSpPr>
        <dsp:cNvPr id="0" name=""/>
        <dsp:cNvSpPr/>
      </dsp:nvSpPr>
      <dsp:spPr>
        <a:xfrm rot="5400000">
          <a:off x="1021781" y="1120193"/>
          <a:ext cx="166236" cy="1994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1045055" y="1136817"/>
        <a:ext cx="119689" cy="116365"/>
      </dsp:txXfrm>
    </dsp:sp>
    <dsp:sp modelId="{E371ACF3-09A4-4D99-BB27-8CA0C0B05E64}">
      <dsp:nvSpPr>
        <dsp:cNvPr id="0" name=""/>
        <dsp:cNvSpPr/>
      </dsp:nvSpPr>
      <dsp:spPr>
        <a:xfrm>
          <a:off x="218304" y="1330759"/>
          <a:ext cx="1773190" cy="4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New mthly CTC 16,400 </a:t>
          </a:r>
          <a:r>
            <a:rPr lang="en-US" sz="1400" b="1" kern="1200" dirty="0" smtClean="0">
              <a:latin typeface="Rupee" pitchFamily="2" charset="0"/>
            </a:rPr>
            <a:t>`</a:t>
          </a:r>
          <a:endParaRPr lang="en-US" sz="1400" b="1" kern="1200" dirty="0"/>
        </a:p>
      </dsp:txBody>
      <dsp:txXfrm>
        <a:off x="231288" y="1343743"/>
        <a:ext cx="1747222" cy="417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CD474-CE2B-4C1D-B7B3-414BB1C4C208}">
      <dsp:nvSpPr>
        <dsp:cNvPr id="0" name=""/>
        <dsp:cNvSpPr/>
      </dsp:nvSpPr>
      <dsp:spPr>
        <a:xfrm>
          <a:off x="3080" y="0"/>
          <a:ext cx="1346968" cy="381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Executive -700</a:t>
          </a:r>
        </a:p>
      </dsp:txBody>
      <dsp:txXfrm>
        <a:off x="14239" y="11159"/>
        <a:ext cx="1324650" cy="358682"/>
      </dsp:txXfrm>
    </dsp:sp>
    <dsp:sp modelId="{AF8017EC-EEEF-4586-BCD9-6D28C8A6D5E5}">
      <dsp:nvSpPr>
        <dsp:cNvPr id="0" name=""/>
        <dsp:cNvSpPr/>
      </dsp:nvSpPr>
      <dsp:spPr>
        <a:xfrm>
          <a:off x="1484746" y="23475"/>
          <a:ext cx="285557" cy="334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484746" y="90285"/>
        <a:ext cx="199890" cy="200428"/>
      </dsp:txXfrm>
    </dsp:sp>
    <dsp:sp modelId="{BC7EA256-A5B7-4AEE-93D6-AE019F48DCE6}">
      <dsp:nvSpPr>
        <dsp:cNvPr id="0" name=""/>
        <dsp:cNvSpPr/>
      </dsp:nvSpPr>
      <dsp:spPr>
        <a:xfrm>
          <a:off x="1888837" y="0"/>
          <a:ext cx="1346968" cy="381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Manager - 300</a:t>
          </a:r>
        </a:p>
      </dsp:txBody>
      <dsp:txXfrm>
        <a:off x="1899996" y="11159"/>
        <a:ext cx="1324650" cy="358682"/>
      </dsp:txXfrm>
    </dsp:sp>
    <dsp:sp modelId="{FBA098F3-1479-4813-81EC-220A5D969637}">
      <dsp:nvSpPr>
        <dsp:cNvPr id="0" name=""/>
        <dsp:cNvSpPr/>
      </dsp:nvSpPr>
      <dsp:spPr>
        <a:xfrm>
          <a:off x="3370503" y="23475"/>
          <a:ext cx="285557" cy="334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370503" y="90285"/>
        <a:ext cx="199890" cy="200428"/>
      </dsp:txXfrm>
    </dsp:sp>
    <dsp:sp modelId="{BD1F354C-BD13-4DE9-BFD2-F2342B529FE9}">
      <dsp:nvSpPr>
        <dsp:cNvPr id="0" name=""/>
        <dsp:cNvSpPr/>
      </dsp:nvSpPr>
      <dsp:spPr>
        <a:xfrm>
          <a:off x="3774593" y="0"/>
          <a:ext cx="1346968" cy="381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Zonal - 200</a:t>
          </a:r>
        </a:p>
      </dsp:txBody>
      <dsp:txXfrm>
        <a:off x="3785752" y="11159"/>
        <a:ext cx="1324650" cy="358682"/>
      </dsp:txXfrm>
    </dsp:sp>
    <dsp:sp modelId="{92F88906-1EF9-480F-AFBB-BEB1DD3BB273}">
      <dsp:nvSpPr>
        <dsp:cNvPr id="0" name=""/>
        <dsp:cNvSpPr/>
      </dsp:nvSpPr>
      <dsp:spPr>
        <a:xfrm>
          <a:off x="5256259" y="23475"/>
          <a:ext cx="285557" cy="334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256259" y="90285"/>
        <a:ext cx="199890" cy="200428"/>
      </dsp:txXfrm>
    </dsp:sp>
    <dsp:sp modelId="{8EFAA98E-5C85-44DB-884F-70704B1658CD}">
      <dsp:nvSpPr>
        <dsp:cNvPr id="0" name=""/>
        <dsp:cNvSpPr/>
      </dsp:nvSpPr>
      <dsp:spPr>
        <a:xfrm>
          <a:off x="5660350" y="0"/>
          <a:ext cx="1346968" cy="381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CSO - 50</a:t>
          </a:r>
        </a:p>
      </dsp:txBody>
      <dsp:txXfrm>
        <a:off x="5671509" y="11159"/>
        <a:ext cx="1324650" cy="358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14099-048A-4C81-A506-266DD0C9D4FD}">
      <dsp:nvSpPr>
        <dsp:cNvPr id="0" name=""/>
        <dsp:cNvSpPr/>
      </dsp:nvSpPr>
      <dsp:spPr>
        <a:xfrm>
          <a:off x="2567" y="0"/>
          <a:ext cx="5252665" cy="381000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Salary Justified @ 20hires</a:t>
          </a:r>
          <a:endParaRPr lang="en-US" sz="1900" kern="1200" dirty="0"/>
        </a:p>
      </dsp:txBody>
      <dsp:txXfrm>
        <a:off x="2567" y="0"/>
        <a:ext cx="5157415" cy="381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29A65-FEF7-447F-B2FF-612743F76250}">
      <dsp:nvSpPr>
        <dsp:cNvPr id="0" name=""/>
        <dsp:cNvSpPr/>
      </dsp:nvSpPr>
      <dsp:spPr>
        <a:xfrm>
          <a:off x="2641" y="0"/>
          <a:ext cx="5404916" cy="381000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Incentive</a:t>
          </a:r>
          <a:endParaRPr lang="en-US" sz="1900" kern="1200" dirty="0"/>
        </a:p>
      </dsp:txBody>
      <dsp:txXfrm>
        <a:off x="2641" y="0"/>
        <a:ext cx="5309666" cy="38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3E3837-F58A-43DC-8ED0-2DAB6808DF1B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BE96404-941A-4E02-936A-CECD31259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3C201D-1C55-4413-9CCD-08AF7E634FD7}" type="slidenum">
              <a:rPr lang="en-GB" smtClean="0">
                <a:latin typeface="Arial" pitchFamily="34" charset="0"/>
              </a:rPr>
              <a:pPr/>
              <a:t>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86D6CF-9455-4791-8E0C-358C5DA9504F}" type="slidenum">
              <a:rPr lang="en-IN" smtClean="0">
                <a:latin typeface="Arial" pitchFamily="34" charset="0"/>
              </a:rPr>
              <a:pPr/>
              <a:t>2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56C-429D-443D-AD04-4DFED8E817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556C-429D-443D-AD04-4DFED8E8174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338C81-42CE-4D90-9025-C6EFA68B0D18}" type="slidenum">
              <a:rPr lang="en-IN" smtClean="0">
                <a:latin typeface="Arial" pitchFamily="34" charset="0"/>
              </a:rPr>
              <a:pPr/>
              <a:t>5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D17551-D81D-4F2C-98B6-88E6B37FC484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2237"/>
            <a:ext cx="5364480" cy="4318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293" tIns="47147" rIns="94293" bIns="47147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338C81-42CE-4D90-9025-C6EFA68B0D18}" type="slidenum">
              <a:rPr lang="en-IN" smtClean="0">
                <a:latin typeface="Arial" pitchFamily="34" charset="0"/>
              </a:rPr>
              <a:pPr/>
              <a:t>8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962B-27AA-43A3-87CF-430282957B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86D6CF-9455-4791-8E0C-358C5DA9504F}" type="slidenum">
              <a:rPr lang="en-IN" smtClean="0">
                <a:latin typeface="Arial" pitchFamily="34" charset="0"/>
              </a:rPr>
              <a:pPr/>
              <a:t>11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>
            <a:lvl1pPr>
              <a:defRPr sz="3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3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EC57-DD73-421E-BCAA-D8E55063B0EA}" type="datetimeFigureOut">
              <a:rPr lang="en-US" smtClean="0"/>
              <a:pPr/>
              <a:t>11/01/2012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8A0F-F177-4089-AE32-8DD47A913E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usiness Of HR - PPT B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" y="0"/>
            <a:ext cx="9140952" cy="6862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9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9" descr="Back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92291934"/>
          <p:cNvPicPr>
            <a:picLocks noChangeAspect="1" noChangeArrowheads="1"/>
          </p:cNvPicPr>
          <p:nvPr/>
        </p:nvPicPr>
        <p:blipFill>
          <a:blip r:embed="rId4" cstate="print"/>
          <a:srcRect l="3343" t="2525"/>
          <a:stretch>
            <a:fillRect/>
          </a:stretch>
        </p:blipFill>
        <p:spPr bwMode="auto">
          <a:xfrm>
            <a:off x="3352800" y="1371600"/>
            <a:ext cx="22034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48006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Presentation:</a:t>
            </a:r>
          </a:p>
          <a:p>
            <a:pPr algn="r"/>
            <a:r>
              <a:rPr lang="en-US" sz="2000" b="1" dirty="0" smtClean="0"/>
              <a:t>Innovations In Performance Management</a:t>
            </a:r>
          </a:p>
          <a:p>
            <a:pPr algn="r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20985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87483" y="3806274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87483" y="3600450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grpSp>
        <p:nvGrpSpPr>
          <p:cNvPr id="2" name="Group 38"/>
          <p:cNvGrpSpPr/>
          <p:nvPr/>
        </p:nvGrpSpPr>
        <p:grpSpPr>
          <a:xfrm>
            <a:off x="1411083" y="2824215"/>
            <a:ext cx="1793044" cy="2936043"/>
            <a:chOff x="1411083" y="1658733"/>
            <a:chExt cx="1793044" cy="2936043"/>
          </a:xfrm>
        </p:grpSpPr>
        <p:grpSp>
          <p:nvGrpSpPr>
            <p:cNvPr id="3" name="Group 18"/>
            <p:cNvGrpSpPr/>
            <p:nvPr/>
          </p:nvGrpSpPr>
          <p:grpSpPr>
            <a:xfrm>
              <a:off x="1411083" y="1854342"/>
              <a:ext cx="1793044" cy="2740434"/>
              <a:chOff x="1334883" y="4064142"/>
              <a:chExt cx="1793044" cy="2740434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445058">
                <a:off x="1334883" y="5011533"/>
                <a:ext cx="1793043" cy="17930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  <a:sp3d>
                <a:bevelT/>
              </a:sp3d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445058">
                <a:off x="1334884" y="4782933"/>
                <a:ext cx="1793043" cy="17930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  <a:sp3d>
                <a:bevelT/>
              </a:sp3d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445058">
                <a:off x="1334884" y="4521342"/>
                <a:ext cx="1793043" cy="17930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  <a:sp3d>
                <a:bevelT/>
              </a:sp3d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445058">
                <a:off x="1334884" y="4292742"/>
                <a:ext cx="1793043" cy="17930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  <a:sp3d>
                <a:bevelT/>
              </a:sp3d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445058">
                <a:off x="1334884" y="4064142"/>
                <a:ext cx="1793043" cy="17930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445058">
              <a:off x="1411084" y="1658733"/>
              <a:ext cx="1793043" cy="179304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  <a:sp3d>
              <a:bevelT/>
            </a:sp3d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44273" y="1672674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44274" y="1444074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44274" y="1182483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44274" y="1030083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sp>
        <p:nvSpPr>
          <p:cNvPr id="26" name="TextBox 25"/>
          <p:cNvSpPr txBox="1"/>
          <p:nvPr/>
        </p:nvSpPr>
        <p:spPr>
          <a:xfrm>
            <a:off x="685800" y="448529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Monthly CTC </a:t>
            </a:r>
          </a:p>
          <a:p>
            <a:pPr algn="ctr"/>
            <a:r>
              <a:rPr lang="en-US" dirty="0" smtClean="0">
                <a:latin typeface="Rupee" pitchFamily="2" charset="0"/>
              </a:rPr>
              <a:t>` </a:t>
            </a:r>
            <a:r>
              <a:rPr lang="en-US" b="1" dirty="0" smtClean="0"/>
              <a:t>14000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1695271"/>
            <a:ext cx="1219200" cy="1077218"/>
          </a:xfrm>
          <a:prstGeom prst="rect">
            <a:avLst/>
          </a:prstGeom>
          <a:solidFill>
            <a:srgbClr val="92D050">
              <a:alpha val="26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35% of Incentives as Increments</a:t>
            </a:r>
          </a:p>
        </p:txBody>
      </p:sp>
      <p:sp>
        <p:nvSpPr>
          <p:cNvPr id="30" name="Equal 29"/>
          <p:cNvSpPr/>
          <p:nvPr/>
        </p:nvSpPr>
        <p:spPr>
          <a:xfrm>
            <a:off x="2819400" y="4007658"/>
            <a:ext cx="609600" cy="8382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61907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10hires</a:t>
            </a:r>
          </a:p>
          <a:p>
            <a:r>
              <a:rPr lang="en-US" dirty="0" smtClean="0"/>
              <a:t>7000 </a:t>
            </a:r>
            <a:r>
              <a:rPr lang="en-US" dirty="0" smtClean="0">
                <a:latin typeface="Rupee" pitchFamily="2" charset="0"/>
              </a:rPr>
              <a:t>` </a:t>
            </a:r>
            <a:r>
              <a:rPr lang="en-US" dirty="0" smtClean="0"/>
              <a:t>per month</a:t>
            </a:r>
          </a:p>
        </p:txBody>
      </p:sp>
      <p:sp>
        <p:nvSpPr>
          <p:cNvPr id="32" name="Equal 31"/>
          <p:cNvSpPr/>
          <p:nvPr/>
        </p:nvSpPr>
        <p:spPr>
          <a:xfrm>
            <a:off x="2590800" y="1771471"/>
            <a:ext cx="609600" cy="8382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252255745"/>
              </p:ext>
            </p:extLst>
          </p:nvPr>
        </p:nvGraphicFramePr>
        <p:xfrm>
          <a:off x="6705600" y="1295400"/>
          <a:ext cx="2209800" cy="177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7" name="Diagram 36"/>
          <p:cNvGraphicFramePr/>
          <p:nvPr/>
        </p:nvGraphicFramePr>
        <p:xfrm>
          <a:off x="1752600" y="5334000"/>
          <a:ext cx="7010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Performance Credit</a:t>
            </a:r>
            <a:endParaRPr lang="en-US" sz="16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87483" y="3392283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87483" y="3130692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87483" y="2935083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120474" y="2782683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2971800" y="4419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Credit per Hire</a:t>
            </a:r>
          </a:p>
          <a:p>
            <a:pPr algn="ctr"/>
            <a:r>
              <a:rPr lang="en-US" dirty="0" smtClean="0">
                <a:latin typeface="Rupee" pitchFamily="2" charset="0"/>
              </a:rPr>
              <a:t>` </a:t>
            </a:r>
            <a:r>
              <a:rPr lang="en-US" b="1" dirty="0" smtClean="0"/>
              <a:t>700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867400" y="3429000"/>
            <a:ext cx="3124200" cy="1569660"/>
          </a:xfrm>
          <a:prstGeom prst="rect">
            <a:avLst/>
          </a:prstGeom>
          <a:gradFill flip="none" rotWithShape="1">
            <a:gsLst>
              <a:gs pos="0">
                <a:srgbClr val="22518A">
                  <a:shade val="30000"/>
                  <a:satMod val="115000"/>
                </a:srgbClr>
              </a:gs>
              <a:gs pos="50000">
                <a:srgbClr val="22518A">
                  <a:shade val="67500"/>
                  <a:satMod val="115000"/>
                </a:srgbClr>
              </a:gs>
              <a:gs pos="100000">
                <a:srgbClr val="22518A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salary matches next level or role then  next in line for Promotion</a:t>
            </a:r>
          </a:p>
        </p:txBody>
      </p:sp>
      <p:graphicFrame>
        <p:nvGraphicFramePr>
          <p:cNvPr id="34" name="Diagram 33"/>
          <p:cNvGraphicFramePr/>
          <p:nvPr/>
        </p:nvGraphicFramePr>
        <p:xfrm>
          <a:off x="0" y="2971800"/>
          <a:ext cx="52578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6" name="Diagram 35"/>
          <p:cNvGraphicFramePr/>
          <p:nvPr/>
        </p:nvGraphicFramePr>
        <p:xfrm>
          <a:off x="0" y="1219200"/>
          <a:ext cx="54102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3761096" y="76200"/>
            <a:ext cx="5257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Recruitment 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3352800" y="1743670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84000 </a:t>
            </a:r>
            <a:r>
              <a:rPr lang="en-US" b="1" dirty="0" smtClean="0">
                <a:latin typeface="Rupee" pitchFamily="2" charset="0"/>
              </a:rPr>
              <a:t>` </a:t>
            </a:r>
            <a:r>
              <a:rPr lang="en-US" b="1" dirty="0" smtClean="0"/>
              <a:t>Annual Incentive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76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E9ECD474-CE2B-4C1D-B7B3-414BB1C4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>
                                            <p:graphicEl>
                                              <a:dgm id="{E9ECD474-CE2B-4C1D-B7B3-414BB1C4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>
                                            <p:graphicEl>
                                              <a:dgm id="{E9ECD474-CE2B-4C1D-B7B3-414BB1C4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7">
                                            <p:graphicEl>
                                              <a:dgm id="{E9ECD474-CE2B-4C1D-B7B3-414BB1C4C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AF8017EC-EEEF-4586-BCD9-6D28C8A6D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>
                                            <p:graphicEl>
                                              <a:dgm id="{AF8017EC-EEEF-4586-BCD9-6D28C8A6D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graphicEl>
                                              <a:dgm id="{AF8017EC-EEEF-4586-BCD9-6D28C8A6D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37">
                                            <p:graphicEl>
                                              <a:dgm id="{AF8017EC-EEEF-4586-BCD9-6D28C8A6D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BC7EA256-A5B7-4AEE-93D6-AE019F48D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graphicEl>
                                              <a:dgm id="{BC7EA256-A5B7-4AEE-93D6-AE019F48D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>
                                            <p:graphicEl>
                                              <a:dgm id="{BC7EA256-A5B7-4AEE-93D6-AE019F48D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7">
                                            <p:graphicEl>
                                              <a:dgm id="{BC7EA256-A5B7-4AEE-93D6-AE019F48D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FBA098F3-1479-4813-81EC-220A5D969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>
                                            <p:graphicEl>
                                              <a:dgm id="{FBA098F3-1479-4813-81EC-220A5D969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>
                                            <p:graphicEl>
                                              <a:dgm id="{FBA098F3-1479-4813-81EC-220A5D969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37">
                                            <p:graphicEl>
                                              <a:dgm id="{FBA098F3-1479-4813-81EC-220A5D969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BD1F354C-BD13-4DE9-BFD2-F2342B529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>
                                            <p:graphicEl>
                                              <a:dgm id="{BD1F354C-BD13-4DE9-BFD2-F2342B529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>
                                            <p:graphicEl>
                                              <a:dgm id="{BD1F354C-BD13-4DE9-BFD2-F2342B529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37">
                                            <p:graphicEl>
                                              <a:dgm id="{BD1F354C-BD13-4DE9-BFD2-F2342B529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92F88906-1EF9-480F-AFBB-BEB1DD3B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>
                                            <p:graphicEl>
                                              <a:dgm id="{92F88906-1EF9-480F-AFBB-BEB1DD3B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>
                                            <p:graphicEl>
                                              <a:dgm id="{92F88906-1EF9-480F-AFBB-BEB1DD3B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37">
                                            <p:graphicEl>
                                              <a:dgm id="{92F88906-1EF9-480F-AFBB-BEB1DD3BB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8EFAA98E-5C85-44DB-884F-70704B165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>
                                            <p:graphicEl>
                                              <a:dgm id="{8EFAA98E-5C85-44DB-884F-70704B165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>
                                            <p:graphicEl>
                                              <a:dgm id="{8EFAA98E-5C85-44DB-884F-70704B165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37">
                                            <p:graphicEl>
                                              <a:dgm id="{8EFAA98E-5C85-44DB-884F-70704B165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1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2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3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4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5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A9314099-048A-4C81-A506-266DD0C9D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4">
                                            <p:graphicEl>
                                              <a:dgm id="{A9314099-048A-4C81-A506-266DD0C9D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1"/>
                            </p:stCondLst>
                            <p:childTnLst>
                              <p:par>
                                <p:cTn id="2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2"/>
                            </p:stCondLst>
                            <p:childTnLst>
                              <p:par>
                                <p:cTn id="2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503"/>
                            </p:stCondLst>
                            <p:childTnLst>
                              <p:par>
                                <p:cTn id="2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4"/>
                            </p:stCondLst>
                            <p:childTnLst>
                              <p:par>
                                <p:cTn id="2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E6929A65-FEF7-447F-B2FF-612743F76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36">
                                            <p:graphicEl>
                                              <a:dgm id="{E6929A65-FEF7-447F-B2FF-612743F76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24 C 0.01285 -0.01597 0.02951 -0.01945 0.05052 -0.02384 C 0.23333 -0.01921 0.13073 -0.04283 0.19931 0.00324 C 0.20799 0.01643 0.22222 0.02106 0.23212 0.0331 C 0.23837 0.04051 0.23976 0.04884 0.2441 0.05717 " pathEditMode="relative" rAng="0" ptsTypes="ffffA">
                                      <p:cBhvr>
                                        <p:cTn id="2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400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24 C 0.01146 -0.01597 0.02639 -0.01944 0.04531 -0.02384 C 0.20937 -0.01921 0.11719 -0.04282 0.17899 0.00324 C 0.18681 0.01644 0.19948 0.02107 0.20833 0.0331 C 0.21389 0.04051 0.21528 0.04884 0.2191 0.05718 " pathEditMode="relative" rAng="0" ptsTypes="ffffA">
                                      <p:cBhvr>
                                        <p:cTn id="2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B3B9B18D-9000-415A-8502-E694A6D53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35">
                                            <p:graphicEl>
                                              <a:dgm id="{B3B9B18D-9000-415A-8502-E694A6D53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1890FDF2-3D27-409E-B9DF-0EC63AE6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35">
                                            <p:graphicEl>
                                              <a:dgm id="{1890FDF2-3D27-409E-B9DF-0EC63AE63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9D7D9B1D-D1E2-4F86-948D-087FA69E5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35">
                                            <p:graphicEl>
                                              <a:dgm id="{9D7D9B1D-D1E2-4F86-948D-087FA69E5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DF281885-EA36-45F8-921C-1F1AC953D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35">
                                            <p:graphicEl>
                                              <a:dgm id="{DF281885-EA36-45F8-921C-1F1AC953D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E371ACF3-09A4-4D99-BB27-8CA0C0B05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35">
                                            <p:graphicEl>
                                              <a:dgm id="{E371ACF3-09A4-4D99-BB27-8CA0C0B05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 animBg="1"/>
      <p:bldP spid="31" grpId="0"/>
      <p:bldP spid="32" grpId="0" animBg="1"/>
      <p:bldGraphic spid="35" grpId="0">
        <p:bldSub>
          <a:bldDgm bld="one"/>
        </p:bldSub>
      </p:bldGraphic>
      <p:bldGraphic spid="37" grpId="0">
        <p:bldSub>
          <a:bldDgm bld="one"/>
        </p:bldSub>
      </p:bldGraphic>
      <p:bldP spid="38" grpId="0" animBg="1"/>
      <p:bldP spid="6" grpId="0"/>
      <p:bldP spid="47" grpId="0" animBg="1"/>
      <p:bldGraphic spid="34" grpId="0">
        <p:bldSub>
          <a:bldDgm bld="one"/>
        </p:bldSub>
      </p:bldGraphic>
      <p:bldGraphic spid="36" grpId="0">
        <p:bldSub>
          <a:bldDgm bld="one"/>
        </p:bldSub>
      </p:bldGraphic>
      <p:bldP spid="39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2286000"/>
            <a:ext cx="8229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Picture 9" descr="9229193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43" t="2525"/>
          <a:stretch>
            <a:fillRect/>
          </a:stretch>
        </p:blipFill>
        <p:spPr bwMode="auto">
          <a:xfrm>
            <a:off x="7467600" y="4115240"/>
            <a:ext cx="1295399" cy="17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62400" y="152400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Summary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524000"/>
            <a:ext cx="8229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601212"/>
            <a:ext cx="8001000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+mj-lt"/>
              </a:rPr>
              <a:t>About Us</a:t>
            </a:r>
          </a:p>
          <a:p>
            <a:pPr indent="461963">
              <a:defRPr/>
            </a:pPr>
            <a:endParaRPr lang="en-US" sz="2400" b="1" dirty="0" smtClean="0">
              <a:latin typeface="+mj-lt"/>
            </a:endParaRPr>
          </a:p>
          <a:p>
            <a:pPr indent="461963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+mj-lt"/>
              </a:rPr>
              <a:t>Breakthrough Game Changers</a:t>
            </a:r>
          </a:p>
          <a:p>
            <a:pPr lvl="1" indent="461963">
              <a:buFont typeface="Wingdings" pitchFamily="2" charset="2"/>
              <a:buChar char="§"/>
              <a:defRPr/>
            </a:pPr>
            <a:endParaRPr lang="en-US" sz="900" dirty="0" smtClean="0">
              <a:latin typeface="+mj-lt"/>
            </a:endParaRPr>
          </a:p>
          <a:p>
            <a:pPr lvl="3" indent="461963">
              <a:defRPr/>
            </a:pPr>
            <a:r>
              <a:rPr lang="en-US" sz="2000" b="1" dirty="0" smtClean="0"/>
              <a:t>Credit based PMS</a:t>
            </a:r>
          </a:p>
          <a:p>
            <a:pPr lvl="3" indent="461963">
              <a:defRPr/>
            </a:pPr>
            <a:endParaRPr lang="en-US" sz="2000" b="1" dirty="0" smtClean="0">
              <a:latin typeface="+mj-lt"/>
            </a:endParaRPr>
          </a:p>
          <a:p>
            <a:pPr indent="461963">
              <a:buFont typeface="Wingdings" pitchFamily="2" charset="2"/>
              <a:buChar char="§"/>
              <a:defRPr/>
            </a:pPr>
            <a:endParaRPr lang="en-US" sz="2400" b="1" dirty="0" smtClean="0">
              <a:latin typeface="+mj-lt"/>
            </a:endParaRPr>
          </a:p>
          <a:p>
            <a:pPr indent="461963">
              <a:buFont typeface="Wingdings" pitchFamily="2" charset="2"/>
              <a:buChar char="§"/>
              <a:defRPr/>
            </a:pPr>
            <a:endParaRPr lang="en-US" sz="2400" b="1" dirty="0" smtClean="0">
              <a:latin typeface="+mj-lt"/>
            </a:endParaRPr>
          </a:p>
          <a:p>
            <a:pPr indent="461963">
              <a:defRPr/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465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Q &amp; A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62400" y="2286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Agenda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79563"/>
            <a:ext cx="8229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600200"/>
            <a:ext cx="6400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61963"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About Us</a:t>
            </a:r>
          </a:p>
          <a:p>
            <a:pPr indent="461963">
              <a:defRPr/>
            </a:pPr>
            <a:endParaRPr lang="en-US" sz="2000" b="1" dirty="0" smtClean="0">
              <a:latin typeface="+mj-lt"/>
            </a:endParaRPr>
          </a:p>
          <a:p>
            <a:pPr indent="461963"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Breakthrough Performance Management Strategies</a:t>
            </a:r>
          </a:p>
          <a:p>
            <a:pPr indent="461963">
              <a:buFont typeface="Wingdings" pitchFamily="2" charset="2"/>
              <a:buChar char="§"/>
              <a:defRPr/>
            </a:pPr>
            <a:endParaRPr lang="en-US" sz="2000" b="1" dirty="0" smtClean="0">
              <a:latin typeface="+mj-lt"/>
            </a:endParaRPr>
          </a:p>
        </p:txBody>
      </p:sp>
      <p:pic>
        <p:nvPicPr>
          <p:cNvPr id="6" name="Picture 9" descr="9229193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43" t="2525"/>
          <a:stretch>
            <a:fillRect/>
          </a:stretch>
        </p:blipFill>
        <p:spPr bwMode="auto">
          <a:xfrm>
            <a:off x="7315200" y="3657600"/>
            <a:ext cx="1593850" cy="21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185" r="1438" b="283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018" r="1271" b="23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1185" r="1438" b="3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1018" r="1605" b="3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17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185" r="1438" b="283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018" r="1271" b="23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1185" r="1438" b="3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1018" r="1605" b="3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133600"/>
            <a:ext cx="8229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586552"/>
            <a:ext cx="7696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1963" indent="-346075"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About Us</a:t>
            </a:r>
            <a:endParaRPr lang="en-US" sz="2000" b="1" dirty="0">
              <a:latin typeface="+mj-lt"/>
            </a:endParaRPr>
          </a:p>
          <a:p>
            <a:pPr marL="461963" indent="-346075">
              <a:buFont typeface="Wingdings" pitchFamily="2" charset="2"/>
              <a:buChar char="§"/>
              <a:defRPr/>
            </a:pPr>
            <a:endParaRPr lang="en-US" sz="2000" b="1" dirty="0">
              <a:latin typeface="+mj-lt"/>
            </a:endParaRPr>
          </a:p>
          <a:p>
            <a:pPr marL="461963" indent="-346075"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Breakthrough Performance Management Strategies</a:t>
            </a:r>
            <a:endParaRPr lang="en-US" sz="2000" b="1" dirty="0">
              <a:latin typeface="+mj-lt"/>
            </a:endParaRPr>
          </a:p>
        </p:txBody>
      </p:sp>
      <p:pic>
        <p:nvPicPr>
          <p:cNvPr id="12" name="Picture 9" descr="9229193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43" t="2525"/>
          <a:stretch>
            <a:fillRect/>
          </a:stretch>
        </p:blipFill>
        <p:spPr bwMode="auto">
          <a:xfrm>
            <a:off x="7315200" y="3657600"/>
            <a:ext cx="1593850" cy="21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62400" y="2286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Agenda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internetentrepreneurconnection.com/wp-content/uploads/2010/08/Inspired-Entrepreneurship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1447800"/>
            <a:ext cx="51435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43200"/>
            <a:ext cx="46482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600" b="1" dirty="0" smtClean="0">
                <a:latin typeface="Baskerville Old Face" pitchFamily="18" charset="0"/>
              </a:rPr>
              <a:t>I</a:t>
            </a:r>
            <a:r>
              <a:rPr lang="en-US" sz="4800" b="1" dirty="0" smtClean="0">
                <a:latin typeface="Baskerville Old Face" pitchFamily="18" charset="0"/>
              </a:rPr>
              <a:t>nterpreneurship</a:t>
            </a:r>
          </a:p>
          <a:p>
            <a:pPr>
              <a:buNone/>
            </a:pPr>
            <a:r>
              <a:rPr lang="en-US" sz="3200" dirty="0"/>
              <a:t>‘In-sourced Entrepreneurs’</a:t>
            </a:r>
            <a:endParaRPr lang="en-US" sz="32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3133679" y="1752600"/>
            <a:ext cx="5534025" cy="4724400"/>
            <a:chOff x="2551" y="1095"/>
            <a:chExt cx="2910" cy="2593"/>
          </a:xfrm>
        </p:grpSpPr>
        <p:grpSp>
          <p:nvGrpSpPr>
            <p:cNvPr id="46097" name="Group 4"/>
            <p:cNvGrpSpPr>
              <a:grpSpLocks/>
            </p:cNvGrpSpPr>
            <p:nvPr/>
          </p:nvGrpSpPr>
          <p:grpSpPr bwMode="auto">
            <a:xfrm>
              <a:off x="2551" y="2785"/>
              <a:ext cx="2910" cy="903"/>
              <a:chOff x="2551" y="2785"/>
              <a:chExt cx="2910" cy="903"/>
            </a:xfrm>
          </p:grpSpPr>
          <p:sp>
            <p:nvSpPr>
              <p:cNvPr id="46109" name="Freeform 5"/>
              <p:cNvSpPr>
                <a:spLocks/>
              </p:cNvSpPr>
              <p:nvPr/>
            </p:nvSpPr>
            <p:spPr bwMode="auto">
              <a:xfrm>
                <a:off x="4887" y="2785"/>
                <a:ext cx="574" cy="902"/>
              </a:xfrm>
              <a:custGeom>
                <a:avLst/>
                <a:gdLst>
                  <a:gd name="T0" fmla="*/ 292 w 574"/>
                  <a:gd name="T1" fmla="*/ 901 h 902"/>
                  <a:gd name="T2" fmla="*/ 0 w 574"/>
                  <a:gd name="T3" fmla="*/ 315 h 902"/>
                  <a:gd name="T4" fmla="*/ 214 w 574"/>
                  <a:gd name="T5" fmla="*/ 0 h 902"/>
                  <a:gd name="T6" fmla="*/ 573 w 574"/>
                  <a:gd name="T7" fmla="*/ 497 h 902"/>
                  <a:gd name="T8" fmla="*/ 292 w 574"/>
                  <a:gd name="T9" fmla="*/ 901 h 9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4"/>
                  <a:gd name="T16" fmla="*/ 0 h 902"/>
                  <a:gd name="T17" fmla="*/ 574 w 574"/>
                  <a:gd name="T18" fmla="*/ 902 h 9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4" h="902">
                    <a:moveTo>
                      <a:pt x="292" y="901"/>
                    </a:moveTo>
                    <a:lnTo>
                      <a:pt x="0" y="315"/>
                    </a:lnTo>
                    <a:lnTo>
                      <a:pt x="214" y="0"/>
                    </a:lnTo>
                    <a:lnTo>
                      <a:pt x="573" y="497"/>
                    </a:lnTo>
                    <a:lnTo>
                      <a:pt x="292" y="901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Freeform 6"/>
              <p:cNvSpPr>
                <a:spLocks/>
              </p:cNvSpPr>
              <p:nvPr/>
            </p:nvSpPr>
            <p:spPr bwMode="auto">
              <a:xfrm>
                <a:off x="2835" y="2787"/>
                <a:ext cx="2267" cy="319"/>
              </a:xfrm>
              <a:custGeom>
                <a:avLst/>
                <a:gdLst>
                  <a:gd name="T0" fmla="*/ 0 w 2267"/>
                  <a:gd name="T1" fmla="*/ 318 h 319"/>
                  <a:gd name="T2" fmla="*/ 2052 w 2267"/>
                  <a:gd name="T3" fmla="*/ 318 h 319"/>
                  <a:gd name="T4" fmla="*/ 2266 w 2267"/>
                  <a:gd name="T5" fmla="*/ 0 h 319"/>
                  <a:gd name="T6" fmla="*/ 405 w 2267"/>
                  <a:gd name="T7" fmla="*/ 1 h 319"/>
                  <a:gd name="T8" fmla="*/ 0 w 2267"/>
                  <a:gd name="T9" fmla="*/ 318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7"/>
                  <a:gd name="T16" fmla="*/ 0 h 319"/>
                  <a:gd name="T17" fmla="*/ 2267 w 2267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7" h="319">
                    <a:moveTo>
                      <a:pt x="0" y="318"/>
                    </a:moveTo>
                    <a:lnTo>
                      <a:pt x="2052" y="318"/>
                    </a:lnTo>
                    <a:lnTo>
                      <a:pt x="2266" y="0"/>
                    </a:lnTo>
                    <a:lnTo>
                      <a:pt x="405" y="1"/>
                    </a:lnTo>
                    <a:lnTo>
                      <a:pt x="0" y="318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1" name="Freeform 7"/>
              <p:cNvSpPr>
                <a:spLocks/>
              </p:cNvSpPr>
              <p:nvPr/>
            </p:nvSpPr>
            <p:spPr bwMode="auto">
              <a:xfrm>
                <a:off x="2551" y="3101"/>
                <a:ext cx="2629" cy="587"/>
              </a:xfrm>
              <a:custGeom>
                <a:avLst/>
                <a:gdLst>
                  <a:gd name="T0" fmla="*/ 0 w 2629"/>
                  <a:gd name="T1" fmla="*/ 586 h 587"/>
                  <a:gd name="T2" fmla="*/ 2628 w 2629"/>
                  <a:gd name="T3" fmla="*/ 586 h 587"/>
                  <a:gd name="T4" fmla="*/ 2336 w 2629"/>
                  <a:gd name="T5" fmla="*/ 0 h 587"/>
                  <a:gd name="T6" fmla="*/ 288 w 2629"/>
                  <a:gd name="T7" fmla="*/ 0 h 587"/>
                  <a:gd name="T8" fmla="*/ 0 w 2629"/>
                  <a:gd name="T9" fmla="*/ 586 h 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29"/>
                  <a:gd name="T16" fmla="*/ 0 h 587"/>
                  <a:gd name="T17" fmla="*/ 2629 w 2629"/>
                  <a:gd name="T18" fmla="*/ 587 h 5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29" h="587">
                    <a:moveTo>
                      <a:pt x="0" y="586"/>
                    </a:moveTo>
                    <a:lnTo>
                      <a:pt x="2628" y="586"/>
                    </a:lnTo>
                    <a:lnTo>
                      <a:pt x="2336" y="0"/>
                    </a:lnTo>
                    <a:lnTo>
                      <a:pt x="288" y="0"/>
                    </a:lnTo>
                    <a:lnTo>
                      <a:pt x="0" y="586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98" name="Group 8"/>
            <p:cNvGrpSpPr>
              <a:grpSpLocks/>
            </p:cNvGrpSpPr>
            <p:nvPr/>
          </p:nvGrpSpPr>
          <p:grpSpPr bwMode="auto">
            <a:xfrm>
              <a:off x="2884" y="2230"/>
              <a:ext cx="2193" cy="806"/>
              <a:chOff x="2884" y="2230"/>
              <a:chExt cx="2193" cy="806"/>
            </a:xfrm>
          </p:grpSpPr>
          <p:sp>
            <p:nvSpPr>
              <p:cNvPr id="46106" name="Freeform 9"/>
              <p:cNvSpPr>
                <a:spLocks/>
              </p:cNvSpPr>
              <p:nvPr/>
            </p:nvSpPr>
            <p:spPr bwMode="auto">
              <a:xfrm>
                <a:off x="4574" y="2230"/>
                <a:ext cx="503" cy="803"/>
              </a:xfrm>
              <a:custGeom>
                <a:avLst/>
                <a:gdLst>
                  <a:gd name="T0" fmla="*/ 0 w 503"/>
                  <a:gd name="T1" fmla="*/ 218 h 803"/>
                  <a:gd name="T2" fmla="*/ 297 w 503"/>
                  <a:gd name="T3" fmla="*/ 802 h 803"/>
                  <a:gd name="T4" fmla="*/ 502 w 503"/>
                  <a:gd name="T5" fmla="*/ 502 h 803"/>
                  <a:gd name="T6" fmla="*/ 144 w 503"/>
                  <a:gd name="T7" fmla="*/ 0 h 803"/>
                  <a:gd name="T8" fmla="*/ 0 w 503"/>
                  <a:gd name="T9" fmla="*/ 218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3"/>
                  <a:gd name="T16" fmla="*/ 0 h 803"/>
                  <a:gd name="T17" fmla="*/ 503 w 50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3" h="803">
                    <a:moveTo>
                      <a:pt x="0" y="218"/>
                    </a:moveTo>
                    <a:lnTo>
                      <a:pt x="297" y="802"/>
                    </a:lnTo>
                    <a:lnTo>
                      <a:pt x="502" y="502"/>
                    </a:lnTo>
                    <a:lnTo>
                      <a:pt x="144" y="0"/>
                    </a:lnTo>
                    <a:lnTo>
                      <a:pt x="0" y="218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7" name="Freeform 10"/>
              <p:cNvSpPr>
                <a:spLocks/>
              </p:cNvSpPr>
              <p:nvPr/>
            </p:nvSpPr>
            <p:spPr bwMode="auto">
              <a:xfrm>
                <a:off x="3181" y="2230"/>
                <a:ext cx="1537" cy="217"/>
              </a:xfrm>
              <a:custGeom>
                <a:avLst/>
                <a:gdLst>
                  <a:gd name="T0" fmla="*/ 0 w 1537"/>
                  <a:gd name="T1" fmla="*/ 216 h 217"/>
                  <a:gd name="T2" fmla="*/ 1390 w 1537"/>
                  <a:gd name="T3" fmla="*/ 216 h 217"/>
                  <a:gd name="T4" fmla="*/ 1536 w 1537"/>
                  <a:gd name="T5" fmla="*/ 0 h 217"/>
                  <a:gd name="T6" fmla="*/ 388 w 1537"/>
                  <a:gd name="T7" fmla="*/ 0 h 217"/>
                  <a:gd name="T8" fmla="*/ 0 w 1537"/>
                  <a:gd name="T9" fmla="*/ 216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7"/>
                  <a:gd name="T16" fmla="*/ 0 h 217"/>
                  <a:gd name="T17" fmla="*/ 1537 w 1537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7" h="217">
                    <a:moveTo>
                      <a:pt x="0" y="216"/>
                    </a:moveTo>
                    <a:lnTo>
                      <a:pt x="1390" y="216"/>
                    </a:lnTo>
                    <a:lnTo>
                      <a:pt x="1536" y="0"/>
                    </a:lnTo>
                    <a:lnTo>
                      <a:pt x="388" y="0"/>
                    </a:lnTo>
                    <a:lnTo>
                      <a:pt x="0" y="216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8" name="Freeform 11"/>
              <p:cNvSpPr>
                <a:spLocks/>
              </p:cNvSpPr>
              <p:nvPr/>
            </p:nvSpPr>
            <p:spPr bwMode="auto">
              <a:xfrm>
                <a:off x="2884" y="2447"/>
                <a:ext cx="1990" cy="589"/>
              </a:xfrm>
              <a:custGeom>
                <a:avLst/>
                <a:gdLst>
                  <a:gd name="T0" fmla="*/ 0 w 1990"/>
                  <a:gd name="T1" fmla="*/ 588 h 589"/>
                  <a:gd name="T2" fmla="*/ 1989 w 1990"/>
                  <a:gd name="T3" fmla="*/ 588 h 589"/>
                  <a:gd name="T4" fmla="*/ 1687 w 1990"/>
                  <a:gd name="T5" fmla="*/ 0 h 589"/>
                  <a:gd name="T6" fmla="*/ 296 w 1990"/>
                  <a:gd name="T7" fmla="*/ 0 h 589"/>
                  <a:gd name="T8" fmla="*/ 0 w 1990"/>
                  <a:gd name="T9" fmla="*/ 588 h 5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0"/>
                  <a:gd name="T16" fmla="*/ 0 h 589"/>
                  <a:gd name="T17" fmla="*/ 1990 w 1990"/>
                  <a:gd name="T18" fmla="*/ 589 h 5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0" h="589">
                    <a:moveTo>
                      <a:pt x="0" y="588"/>
                    </a:moveTo>
                    <a:lnTo>
                      <a:pt x="1989" y="588"/>
                    </a:lnTo>
                    <a:lnTo>
                      <a:pt x="1687" y="0"/>
                    </a:lnTo>
                    <a:lnTo>
                      <a:pt x="296" y="0"/>
                    </a:lnTo>
                    <a:lnTo>
                      <a:pt x="0" y="588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99" name="Group 12"/>
            <p:cNvGrpSpPr>
              <a:grpSpLocks/>
            </p:cNvGrpSpPr>
            <p:nvPr/>
          </p:nvGrpSpPr>
          <p:grpSpPr bwMode="auto">
            <a:xfrm>
              <a:off x="3228" y="1660"/>
              <a:ext cx="1470" cy="715"/>
              <a:chOff x="3228" y="1660"/>
              <a:chExt cx="1470" cy="715"/>
            </a:xfrm>
          </p:grpSpPr>
          <p:sp>
            <p:nvSpPr>
              <p:cNvPr id="46103" name="Freeform 13"/>
              <p:cNvSpPr>
                <a:spLocks/>
              </p:cNvSpPr>
              <p:nvPr/>
            </p:nvSpPr>
            <p:spPr bwMode="auto">
              <a:xfrm>
                <a:off x="4250" y="1660"/>
                <a:ext cx="448" cy="715"/>
              </a:xfrm>
              <a:custGeom>
                <a:avLst/>
                <a:gdLst>
                  <a:gd name="T0" fmla="*/ 305 w 448"/>
                  <a:gd name="T1" fmla="*/ 714 h 715"/>
                  <a:gd name="T2" fmla="*/ 447 w 448"/>
                  <a:gd name="T3" fmla="*/ 509 h 715"/>
                  <a:gd name="T4" fmla="*/ 77 w 448"/>
                  <a:gd name="T5" fmla="*/ 0 h 715"/>
                  <a:gd name="T6" fmla="*/ 0 w 448"/>
                  <a:gd name="T7" fmla="*/ 107 h 715"/>
                  <a:gd name="T8" fmla="*/ 305 w 448"/>
                  <a:gd name="T9" fmla="*/ 714 h 7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8"/>
                  <a:gd name="T16" fmla="*/ 0 h 715"/>
                  <a:gd name="T17" fmla="*/ 448 w 448"/>
                  <a:gd name="T18" fmla="*/ 715 h 7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8" h="715">
                    <a:moveTo>
                      <a:pt x="305" y="714"/>
                    </a:moveTo>
                    <a:lnTo>
                      <a:pt x="447" y="509"/>
                    </a:lnTo>
                    <a:lnTo>
                      <a:pt x="77" y="0"/>
                    </a:lnTo>
                    <a:lnTo>
                      <a:pt x="0" y="107"/>
                    </a:lnTo>
                    <a:lnTo>
                      <a:pt x="305" y="714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4" name="Freeform 14"/>
              <p:cNvSpPr>
                <a:spLocks/>
              </p:cNvSpPr>
              <p:nvPr/>
            </p:nvSpPr>
            <p:spPr bwMode="auto">
              <a:xfrm>
                <a:off x="3535" y="1660"/>
                <a:ext cx="791" cy="112"/>
              </a:xfrm>
              <a:custGeom>
                <a:avLst/>
                <a:gdLst>
                  <a:gd name="T0" fmla="*/ 0 w 791"/>
                  <a:gd name="T1" fmla="*/ 111 h 112"/>
                  <a:gd name="T2" fmla="*/ 712 w 791"/>
                  <a:gd name="T3" fmla="*/ 111 h 112"/>
                  <a:gd name="T4" fmla="*/ 790 w 791"/>
                  <a:gd name="T5" fmla="*/ 0 h 112"/>
                  <a:gd name="T6" fmla="*/ 246 w 791"/>
                  <a:gd name="T7" fmla="*/ 0 h 112"/>
                  <a:gd name="T8" fmla="*/ 0 w 791"/>
                  <a:gd name="T9" fmla="*/ 11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1"/>
                  <a:gd name="T16" fmla="*/ 0 h 112"/>
                  <a:gd name="T17" fmla="*/ 791 w 791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1" h="112">
                    <a:moveTo>
                      <a:pt x="0" y="111"/>
                    </a:moveTo>
                    <a:lnTo>
                      <a:pt x="712" y="111"/>
                    </a:lnTo>
                    <a:lnTo>
                      <a:pt x="790" y="0"/>
                    </a:lnTo>
                    <a:lnTo>
                      <a:pt x="246" y="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5" name="Freeform 15"/>
              <p:cNvSpPr>
                <a:spLocks/>
              </p:cNvSpPr>
              <p:nvPr/>
            </p:nvSpPr>
            <p:spPr bwMode="auto">
              <a:xfrm>
                <a:off x="3228" y="1766"/>
                <a:ext cx="1326" cy="609"/>
              </a:xfrm>
              <a:custGeom>
                <a:avLst/>
                <a:gdLst>
                  <a:gd name="T0" fmla="*/ 0 w 1326"/>
                  <a:gd name="T1" fmla="*/ 608 h 609"/>
                  <a:gd name="T2" fmla="*/ 1325 w 1326"/>
                  <a:gd name="T3" fmla="*/ 608 h 609"/>
                  <a:gd name="T4" fmla="*/ 1017 w 1326"/>
                  <a:gd name="T5" fmla="*/ 0 h 609"/>
                  <a:gd name="T6" fmla="*/ 307 w 1326"/>
                  <a:gd name="T7" fmla="*/ 0 h 609"/>
                  <a:gd name="T8" fmla="*/ 0 w 1326"/>
                  <a:gd name="T9" fmla="*/ 608 h 6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6"/>
                  <a:gd name="T16" fmla="*/ 0 h 609"/>
                  <a:gd name="T17" fmla="*/ 1326 w 1326"/>
                  <a:gd name="T18" fmla="*/ 609 h 6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6" h="609">
                    <a:moveTo>
                      <a:pt x="0" y="608"/>
                    </a:moveTo>
                    <a:lnTo>
                      <a:pt x="1325" y="608"/>
                    </a:lnTo>
                    <a:lnTo>
                      <a:pt x="1017" y="0"/>
                    </a:lnTo>
                    <a:lnTo>
                      <a:pt x="307" y="0"/>
                    </a:lnTo>
                    <a:lnTo>
                      <a:pt x="0" y="608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00" name="Group 16"/>
            <p:cNvGrpSpPr>
              <a:grpSpLocks/>
            </p:cNvGrpSpPr>
            <p:nvPr/>
          </p:nvGrpSpPr>
          <p:grpSpPr bwMode="auto">
            <a:xfrm>
              <a:off x="3565" y="1095"/>
              <a:ext cx="750" cy="620"/>
              <a:chOff x="3565" y="1095"/>
              <a:chExt cx="750" cy="620"/>
            </a:xfrm>
          </p:grpSpPr>
          <p:sp>
            <p:nvSpPr>
              <p:cNvPr id="46101" name="Freeform 17"/>
              <p:cNvSpPr>
                <a:spLocks/>
              </p:cNvSpPr>
              <p:nvPr/>
            </p:nvSpPr>
            <p:spPr bwMode="auto">
              <a:xfrm>
                <a:off x="3902" y="1095"/>
                <a:ext cx="413" cy="620"/>
              </a:xfrm>
              <a:custGeom>
                <a:avLst/>
                <a:gdLst>
                  <a:gd name="T0" fmla="*/ 335 w 413"/>
                  <a:gd name="T1" fmla="*/ 619 h 620"/>
                  <a:gd name="T2" fmla="*/ 412 w 413"/>
                  <a:gd name="T3" fmla="*/ 522 h 620"/>
                  <a:gd name="T4" fmla="*/ 0 w 413"/>
                  <a:gd name="T5" fmla="*/ 0 h 620"/>
                  <a:gd name="T6" fmla="*/ 335 w 413"/>
                  <a:gd name="T7" fmla="*/ 619 h 6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620"/>
                  <a:gd name="T14" fmla="*/ 413 w 413"/>
                  <a:gd name="T15" fmla="*/ 620 h 6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620">
                    <a:moveTo>
                      <a:pt x="335" y="619"/>
                    </a:moveTo>
                    <a:lnTo>
                      <a:pt x="412" y="522"/>
                    </a:lnTo>
                    <a:lnTo>
                      <a:pt x="0" y="0"/>
                    </a:lnTo>
                    <a:lnTo>
                      <a:pt x="335" y="619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2" name="Freeform 18"/>
              <p:cNvSpPr>
                <a:spLocks/>
              </p:cNvSpPr>
              <p:nvPr/>
            </p:nvSpPr>
            <p:spPr bwMode="auto">
              <a:xfrm>
                <a:off x="3565" y="1095"/>
                <a:ext cx="672" cy="620"/>
              </a:xfrm>
              <a:custGeom>
                <a:avLst/>
                <a:gdLst>
                  <a:gd name="T0" fmla="*/ 0 w 672"/>
                  <a:gd name="T1" fmla="*/ 619 h 620"/>
                  <a:gd name="T2" fmla="*/ 671 w 672"/>
                  <a:gd name="T3" fmla="*/ 619 h 620"/>
                  <a:gd name="T4" fmla="*/ 335 w 672"/>
                  <a:gd name="T5" fmla="*/ 0 h 620"/>
                  <a:gd name="T6" fmla="*/ 0 w 672"/>
                  <a:gd name="T7" fmla="*/ 619 h 6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2"/>
                  <a:gd name="T13" fmla="*/ 0 h 620"/>
                  <a:gd name="T14" fmla="*/ 672 w 672"/>
                  <a:gd name="T15" fmla="*/ 620 h 6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2" h="620">
                    <a:moveTo>
                      <a:pt x="0" y="619"/>
                    </a:moveTo>
                    <a:lnTo>
                      <a:pt x="671" y="619"/>
                    </a:lnTo>
                    <a:lnTo>
                      <a:pt x="335" y="0"/>
                    </a:lnTo>
                    <a:lnTo>
                      <a:pt x="0" y="619"/>
                    </a:lnTo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083" name="Rectangle 19"/>
          <p:cNvSpPr>
            <a:spLocks noChangeArrowheads="1"/>
          </p:cNvSpPr>
          <p:nvPr/>
        </p:nvSpPr>
        <p:spPr bwMode="auto">
          <a:xfrm>
            <a:off x="4246562" y="5577264"/>
            <a:ext cx="2690813" cy="4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038" tIns="22225" rIns="46038" bIns="22225">
            <a:spAutoFit/>
          </a:bodyPr>
          <a:lstStyle/>
          <a:p>
            <a:pPr algn="ctr" defTabSz="225425"/>
            <a:r>
              <a:rPr lang="en-US" sz="2800" b="1" dirty="0">
                <a:solidFill>
                  <a:srgbClr val="FFFFFF"/>
                </a:solidFill>
              </a:rPr>
              <a:t>What do I get?</a:t>
            </a:r>
          </a:p>
        </p:txBody>
      </p:sp>
      <p:sp>
        <p:nvSpPr>
          <p:cNvPr id="46084" name="Rectangle 20"/>
          <p:cNvSpPr>
            <a:spLocks noChangeArrowheads="1"/>
          </p:cNvSpPr>
          <p:nvPr/>
        </p:nvSpPr>
        <p:spPr bwMode="auto">
          <a:xfrm>
            <a:off x="3930820" y="4419600"/>
            <a:ext cx="3323901" cy="9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038" tIns="22225" rIns="46038" bIns="22225">
            <a:spAutoFit/>
          </a:bodyPr>
          <a:lstStyle/>
          <a:p>
            <a:pPr algn="ctr" defTabSz="225425"/>
            <a:r>
              <a:rPr lang="en-US" sz="2800" b="1" dirty="0">
                <a:solidFill>
                  <a:srgbClr val="FFFFFF"/>
                </a:solidFill>
              </a:rPr>
              <a:t>What do I  </a:t>
            </a:r>
            <a:r>
              <a:rPr lang="en-US" sz="2800" b="1" dirty="0" smtClean="0">
                <a:solidFill>
                  <a:srgbClr val="FFFFFF"/>
                </a:solidFill>
              </a:rPr>
              <a:t>get </a:t>
            </a:r>
            <a:r>
              <a:rPr lang="en-US" sz="2800" b="1" dirty="0">
                <a:solidFill>
                  <a:srgbClr val="FFFFFF"/>
                </a:solidFill>
              </a:rPr>
              <a:t>&amp;</a:t>
            </a:r>
            <a:r>
              <a:rPr lang="en-US" sz="2800" b="1" dirty="0" smtClean="0">
                <a:solidFill>
                  <a:srgbClr val="FFFFFF"/>
                </a:solidFill>
              </a:rPr>
              <a:t> give?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6085" name="Rectangle 21"/>
          <p:cNvSpPr>
            <a:spLocks noChangeArrowheads="1"/>
          </p:cNvSpPr>
          <p:nvPr/>
        </p:nvSpPr>
        <p:spPr bwMode="auto">
          <a:xfrm>
            <a:off x="4635559" y="3471984"/>
            <a:ext cx="2451041" cy="41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038" tIns="22225" rIns="46038" bIns="22225">
            <a:spAutoFit/>
          </a:bodyPr>
          <a:lstStyle/>
          <a:p>
            <a:pPr algn="ctr" defTabSz="225425"/>
            <a:r>
              <a:rPr lang="en-US" sz="2400" b="1" dirty="0" smtClean="0">
                <a:solidFill>
                  <a:srgbClr val="FFFFFF"/>
                </a:solidFill>
              </a:rPr>
              <a:t>Interdependence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64567" name="Rectangle 23"/>
          <p:cNvSpPr>
            <a:spLocks noChangeArrowheads="1"/>
          </p:cNvSpPr>
          <p:nvPr/>
        </p:nvSpPr>
        <p:spPr bwMode="auto">
          <a:xfrm>
            <a:off x="139700" y="5532438"/>
            <a:ext cx="290830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BASIC NEEDS </a:t>
            </a:r>
            <a:r>
              <a:rPr lang="en-US" b="1" dirty="0" smtClean="0">
                <a:latin typeface="Times New Roman" pitchFamily="18" charset="0"/>
              </a:rPr>
              <a:t>(Credit System)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4568" name="Rectangle 24"/>
          <p:cNvSpPr>
            <a:spLocks noChangeArrowheads="1"/>
          </p:cNvSpPr>
          <p:nvPr/>
        </p:nvSpPr>
        <p:spPr bwMode="auto">
          <a:xfrm>
            <a:off x="152400" y="4114800"/>
            <a:ext cx="3035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MANAGEMENT SUPPORT</a:t>
            </a:r>
          </a:p>
          <a:p>
            <a:r>
              <a:rPr lang="en-US" b="1" dirty="0" smtClean="0">
                <a:latin typeface="Times New Roman" pitchFamily="18" charset="0"/>
              </a:rPr>
              <a:t>(Career Progression Plan)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4569" name="Rectangle 25"/>
          <p:cNvSpPr>
            <a:spLocks noChangeArrowheads="1"/>
          </p:cNvSpPr>
          <p:nvPr/>
        </p:nvSpPr>
        <p:spPr bwMode="auto">
          <a:xfrm>
            <a:off x="228600" y="2971800"/>
            <a:ext cx="289560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Senior Management (Balance Scorecard)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4570" name="Rectangle 26"/>
          <p:cNvSpPr>
            <a:spLocks noChangeArrowheads="1"/>
          </p:cNvSpPr>
          <p:nvPr/>
        </p:nvSpPr>
        <p:spPr bwMode="auto">
          <a:xfrm>
            <a:off x="457200" y="1905000"/>
            <a:ext cx="2362200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Board Level (Balance Scorecard – 5 year rolling)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4571" name="Line 27"/>
          <p:cNvSpPr>
            <a:spLocks noChangeShapeType="1"/>
          </p:cNvSpPr>
          <p:nvPr/>
        </p:nvSpPr>
        <p:spPr bwMode="auto">
          <a:xfrm>
            <a:off x="2819400" y="2241214"/>
            <a:ext cx="2233151" cy="1971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2" name="Line 28"/>
          <p:cNvSpPr>
            <a:spLocks noChangeShapeType="1"/>
          </p:cNvSpPr>
          <p:nvPr/>
        </p:nvSpPr>
        <p:spPr bwMode="auto">
          <a:xfrm>
            <a:off x="2860675" y="3276600"/>
            <a:ext cx="1787525" cy="2533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3" name="Line 29"/>
          <p:cNvSpPr>
            <a:spLocks noChangeShapeType="1"/>
          </p:cNvSpPr>
          <p:nvPr/>
        </p:nvSpPr>
        <p:spPr bwMode="auto">
          <a:xfrm>
            <a:off x="2667000" y="4637817"/>
            <a:ext cx="1268975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4" name="Line 30"/>
          <p:cNvSpPr>
            <a:spLocks noChangeShapeType="1"/>
          </p:cNvSpPr>
          <p:nvPr/>
        </p:nvSpPr>
        <p:spPr bwMode="auto">
          <a:xfrm>
            <a:off x="2552700" y="5720192"/>
            <a:ext cx="990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Rectangle 31"/>
          <p:cNvSpPr>
            <a:spLocks noChangeArrowheads="1"/>
          </p:cNvSpPr>
          <p:nvPr/>
        </p:nvSpPr>
        <p:spPr bwMode="auto">
          <a:xfrm>
            <a:off x="5029200" y="1295400"/>
            <a:ext cx="1442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</a:rPr>
              <a:t>Promoter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64577" name="Rectangle 33"/>
          <p:cNvSpPr>
            <a:spLocks noGrp="1" noChangeArrowheads="1"/>
          </p:cNvSpPr>
          <p:nvPr>
            <p:ph type="title"/>
          </p:nvPr>
        </p:nvSpPr>
        <p:spPr>
          <a:xfrm>
            <a:off x="3830636" y="1"/>
            <a:ext cx="4703764" cy="1295400"/>
          </a:xfrm>
        </p:spPr>
        <p:txBody>
          <a:bodyPr>
            <a:normAutofit fontScale="90000"/>
          </a:bodyPr>
          <a:lstStyle/>
          <a:p>
            <a:pPr marL="115888">
              <a:defRPr/>
            </a:pPr>
            <a:r>
              <a:rPr lang="en-US" sz="4000" b="1" dirty="0">
                <a:latin typeface="+mn-lt"/>
                <a:ea typeface="+mn-ea"/>
                <a:cs typeface="+mn-cs"/>
              </a:rPr>
              <a:t>The PMS </a:t>
            </a:r>
            <a:r>
              <a:rPr lang="en-US" sz="4000" b="1" dirty="0" smtClean="0">
                <a:latin typeface="+mn-lt"/>
                <a:ea typeface="+mn-ea"/>
                <a:cs typeface="+mn-cs"/>
              </a:rPr>
              <a:t/>
            </a:r>
            <a:br>
              <a:rPr lang="en-US" sz="4000" b="1" dirty="0" smtClean="0">
                <a:latin typeface="+mn-lt"/>
                <a:ea typeface="+mn-ea"/>
                <a:cs typeface="+mn-cs"/>
              </a:rPr>
            </a:br>
            <a:r>
              <a:rPr lang="en-US" sz="4000" b="1" dirty="0" smtClean="0">
                <a:latin typeface="+mn-lt"/>
                <a:ea typeface="+mn-ea"/>
                <a:cs typeface="+mn-cs"/>
              </a:rPr>
              <a:t>Pyramid</a:t>
            </a:r>
            <a:endParaRPr lang="en-US" sz="40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  <p:bldP spid="46085" grpId="0"/>
      <p:bldP spid="364567" grpId="0"/>
      <p:bldP spid="364568" grpId="0"/>
      <p:bldP spid="364569" grpId="0"/>
      <p:bldP spid="364570" grpId="0"/>
      <p:bldP spid="364571" grpId="0" animBg="1"/>
      <p:bldP spid="364572" grpId="0" animBg="1"/>
      <p:bldP spid="364573" grpId="0" animBg="1"/>
      <p:bldP spid="364574" grpId="0" animBg="1"/>
      <p:bldP spid="460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743200"/>
            <a:ext cx="8229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Picture 9" descr="9229193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343" t="2525"/>
          <a:stretch>
            <a:fillRect/>
          </a:stretch>
        </p:blipFill>
        <p:spPr bwMode="auto">
          <a:xfrm>
            <a:off x="7315200" y="3657600"/>
            <a:ext cx="1593850" cy="21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586552"/>
            <a:ext cx="76962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61963"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 indent="461963">
              <a:buFont typeface="Wingdings" pitchFamily="2" charset="2"/>
              <a:buChar char="§"/>
              <a:defRPr/>
            </a:pPr>
            <a:endParaRPr lang="en-US" sz="2000" b="1" dirty="0"/>
          </a:p>
          <a:p>
            <a:pPr indent="461963"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>
              <a:defRPr/>
            </a:pPr>
            <a:endParaRPr lang="en-US" sz="2000" b="1" dirty="0" smtClean="0"/>
          </a:p>
          <a:p>
            <a:pPr indent="461963">
              <a:buFont typeface="Wingdings" pitchFamily="2" charset="2"/>
              <a:buChar char="§"/>
              <a:defRPr/>
            </a:pPr>
            <a:r>
              <a:rPr lang="en-US" sz="2000" b="1" dirty="0" smtClean="0"/>
              <a:t>Credit  System based PMS</a:t>
            </a:r>
          </a:p>
          <a:p>
            <a:pPr indent="461963">
              <a:defRPr/>
            </a:pPr>
            <a:endParaRPr lang="en-US" sz="2000" b="1" i="1" dirty="0" smtClean="0"/>
          </a:p>
          <a:p>
            <a:pPr indent="461963">
              <a:defRPr/>
            </a:pPr>
            <a:endParaRPr lang="en-US" sz="2000" b="1" i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55192" y="0"/>
            <a:ext cx="345060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15888" algn="ctr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Breakthrough PMS strategies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92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3608696" y="152400"/>
            <a:ext cx="5562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Sales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87483" y="3806274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87483" y="3600450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grpSp>
        <p:nvGrpSpPr>
          <p:cNvPr id="7" name="Group 38"/>
          <p:cNvGrpSpPr/>
          <p:nvPr/>
        </p:nvGrpSpPr>
        <p:grpSpPr>
          <a:xfrm>
            <a:off x="1411083" y="2702757"/>
            <a:ext cx="1793044" cy="2936043"/>
            <a:chOff x="1411083" y="1658733"/>
            <a:chExt cx="1793044" cy="2936043"/>
          </a:xfrm>
        </p:grpSpPr>
        <p:grpSp>
          <p:nvGrpSpPr>
            <p:cNvPr id="8" name="Group 18"/>
            <p:cNvGrpSpPr/>
            <p:nvPr/>
          </p:nvGrpSpPr>
          <p:grpSpPr>
            <a:xfrm>
              <a:off x="1411083" y="1854342"/>
              <a:ext cx="1793044" cy="2740434"/>
              <a:chOff x="1334883" y="4064142"/>
              <a:chExt cx="1793044" cy="274043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445058">
                <a:off x="1334883" y="5011533"/>
                <a:ext cx="1793043" cy="17930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  <a:sp3d>
                <a:bevelT/>
              </a:sp3d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445058">
                <a:off x="1334884" y="4782933"/>
                <a:ext cx="1793043" cy="17930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  <a:sp3d>
                <a:bevelT/>
              </a:sp3d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445058">
                <a:off x="1334884" y="4521342"/>
                <a:ext cx="1793043" cy="17930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  <a:sp3d>
                <a:bevelT/>
              </a:sp3d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445058">
                <a:off x="1334884" y="4292742"/>
                <a:ext cx="1793043" cy="17930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  <a:sp3d>
                <a:bevelT/>
              </a:sp3d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1445058">
                <a:off x="1334884" y="4064142"/>
                <a:ext cx="1793043" cy="17930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445058">
              <a:off x="1411084" y="1658733"/>
              <a:ext cx="1793043" cy="179304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  <a:sp3d>
              <a:bevelT/>
            </a:sp3d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44273" y="1672674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44274" y="1444074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44274" y="1182483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44274" y="964098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sp>
        <p:nvSpPr>
          <p:cNvPr id="19" name="TextBox 18"/>
          <p:cNvSpPr txBox="1"/>
          <p:nvPr/>
        </p:nvSpPr>
        <p:spPr>
          <a:xfrm>
            <a:off x="685800" y="430806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Monthly CTC </a:t>
            </a:r>
          </a:p>
          <a:p>
            <a:pPr algn="ctr"/>
            <a:r>
              <a:rPr lang="en-US" dirty="0" smtClean="0">
                <a:latin typeface="Rupee" pitchFamily="2" charset="0"/>
              </a:rPr>
              <a:t>` </a:t>
            </a:r>
            <a:r>
              <a:rPr lang="en-US" b="1" dirty="0" smtClean="0"/>
              <a:t>9600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1600200"/>
            <a:ext cx="1219200" cy="1077218"/>
          </a:xfrm>
          <a:prstGeom prst="rect">
            <a:avLst/>
          </a:prstGeom>
          <a:solidFill>
            <a:srgbClr val="92D050">
              <a:alpha val="26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35% of Incentives as Increments</a:t>
            </a:r>
          </a:p>
        </p:txBody>
      </p:sp>
      <p:sp>
        <p:nvSpPr>
          <p:cNvPr id="21" name="Equal 20"/>
          <p:cNvSpPr/>
          <p:nvPr/>
        </p:nvSpPr>
        <p:spPr>
          <a:xfrm>
            <a:off x="2819400" y="3830433"/>
            <a:ext cx="609600" cy="8382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3 Accounts</a:t>
            </a:r>
          </a:p>
          <a:p>
            <a:r>
              <a:rPr lang="en-US" dirty="0" smtClean="0"/>
              <a:t>7200 </a:t>
            </a:r>
            <a:r>
              <a:rPr lang="en-US" dirty="0" smtClean="0">
                <a:latin typeface="Rupee" pitchFamily="2" charset="0"/>
              </a:rPr>
              <a:t>`</a:t>
            </a:r>
            <a:r>
              <a:rPr lang="en-US" dirty="0" smtClean="0"/>
              <a:t>per month</a:t>
            </a:r>
          </a:p>
        </p:txBody>
      </p:sp>
      <p:sp>
        <p:nvSpPr>
          <p:cNvPr id="23" name="Equal 22"/>
          <p:cNvSpPr/>
          <p:nvPr/>
        </p:nvSpPr>
        <p:spPr>
          <a:xfrm>
            <a:off x="2590800" y="1676400"/>
            <a:ext cx="609600" cy="8382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41503773"/>
              </p:ext>
            </p:extLst>
          </p:nvPr>
        </p:nvGraphicFramePr>
        <p:xfrm>
          <a:off x="6705600" y="1295400"/>
          <a:ext cx="2209800" cy="177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1752600" y="5334000"/>
          <a:ext cx="70104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Performance Credit (2960)</a:t>
            </a:r>
            <a:endParaRPr lang="en-US" sz="1600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87483" y="3392283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87483" y="3130692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087483" y="2935083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058">
            <a:off x="3120474" y="2661225"/>
            <a:ext cx="1793043" cy="179304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sp>
        <p:nvSpPr>
          <p:cNvPr id="31" name="TextBox 30"/>
          <p:cNvSpPr txBox="1"/>
          <p:nvPr/>
        </p:nvSpPr>
        <p:spPr>
          <a:xfrm>
            <a:off x="3200400" y="426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Credit per Account              </a:t>
            </a:r>
            <a:r>
              <a:rPr lang="en-US" dirty="0" smtClean="0">
                <a:latin typeface="Rupee" pitchFamily="2" charset="0"/>
              </a:rPr>
              <a:t>` </a:t>
            </a:r>
            <a:r>
              <a:rPr lang="en-US" b="1" dirty="0" smtClean="0"/>
              <a:t>2400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67400" y="3429000"/>
            <a:ext cx="3124200" cy="1569660"/>
          </a:xfrm>
          <a:prstGeom prst="rect">
            <a:avLst/>
          </a:prstGeom>
          <a:gradFill flip="none" rotWithShape="1">
            <a:gsLst>
              <a:gs pos="0">
                <a:srgbClr val="22518A">
                  <a:shade val="30000"/>
                  <a:satMod val="115000"/>
                </a:srgbClr>
              </a:gs>
              <a:gs pos="50000">
                <a:srgbClr val="22518A">
                  <a:shade val="67500"/>
                  <a:satMod val="115000"/>
                </a:srgbClr>
              </a:gs>
              <a:gs pos="100000">
                <a:srgbClr val="22518A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salary matches next level or role then  next in line for Promotion</a:t>
            </a:r>
          </a:p>
        </p:txBody>
      </p:sp>
      <p:graphicFrame>
        <p:nvGraphicFramePr>
          <p:cNvPr id="33" name="Diagram 32"/>
          <p:cNvGraphicFramePr/>
          <p:nvPr/>
        </p:nvGraphicFramePr>
        <p:xfrm>
          <a:off x="0" y="2895600"/>
          <a:ext cx="52578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4" name="Diagram 33"/>
          <p:cNvGraphicFramePr/>
          <p:nvPr/>
        </p:nvGraphicFramePr>
        <p:xfrm>
          <a:off x="0" y="1143000"/>
          <a:ext cx="54102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6" name="Rectangle 35"/>
          <p:cNvSpPr/>
          <p:nvPr/>
        </p:nvSpPr>
        <p:spPr>
          <a:xfrm>
            <a:off x="3276600" y="16002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86400 </a:t>
            </a:r>
            <a:r>
              <a:rPr lang="en-US" b="1" dirty="0" smtClean="0">
                <a:latin typeface="Rupee" pitchFamily="2" charset="0"/>
              </a:rPr>
              <a:t>` </a:t>
            </a:r>
            <a:r>
              <a:rPr lang="en-US" b="1" dirty="0" smtClean="0"/>
              <a:t>Annual Incentive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8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9ECD474-CE2B-4C1D-B7B3-414BB1C4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graphicEl>
                                              <a:dgm id="{E9ECD474-CE2B-4C1D-B7B3-414BB1C4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graphicEl>
                                              <a:dgm id="{E9ECD474-CE2B-4C1D-B7B3-414BB1C4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5">
                                            <p:graphicEl>
                                              <a:dgm id="{E9ECD474-CE2B-4C1D-B7B3-414BB1C4C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F8017EC-EEEF-4586-BCD9-6D28C8A6D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graphicEl>
                                              <a:dgm id="{AF8017EC-EEEF-4586-BCD9-6D28C8A6D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graphicEl>
                                              <a:dgm id="{AF8017EC-EEEF-4586-BCD9-6D28C8A6D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5">
                                            <p:graphicEl>
                                              <a:dgm id="{AF8017EC-EEEF-4586-BCD9-6D28C8A6D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F5D05FC-39BE-4409-B431-0D32E087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graphicEl>
                                              <a:dgm id="{BF5D05FC-39BE-4409-B431-0D32E087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>
                                            <p:graphicEl>
                                              <a:dgm id="{BF5D05FC-39BE-4409-B431-0D32E087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5">
                                            <p:graphicEl>
                                              <a:dgm id="{BF5D05FC-39BE-4409-B431-0D32E0878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E909B0F-3C84-440D-8DBF-CEB30A14A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graphicEl>
                                              <a:dgm id="{FE909B0F-3C84-440D-8DBF-CEB30A14A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graphicEl>
                                              <a:dgm id="{FE909B0F-3C84-440D-8DBF-CEB30A14A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5">
                                            <p:graphicEl>
                                              <a:dgm id="{FE909B0F-3C84-440D-8DBF-CEB30A14A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90DF6A0-9CB3-492E-9520-F5F07D40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>
                                            <p:graphicEl>
                                              <a:dgm id="{790DF6A0-9CB3-492E-9520-F5F07D40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>
                                            <p:graphicEl>
                                              <a:dgm id="{790DF6A0-9CB3-492E-9520-F5F07D40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5">
                                            <p:graphicEl>
                                              <a:dgm id="{790DF6A0-9CB3-492E-9520-F5F07D404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F468BF2-CA52-4EF6-8E46-2E39E43A1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graphicEl>
                                              <a:dgm id="{EF468BF2-CA52-4EF6-8E46-2E39E43A1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>
                                            <p:graphicEl>
                                              <a:dgm id="{EF468BF2-CA52-4EF6-8E46-2E39E43A1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">
                                            <p:graphicEl>
                                              <a:dgm id="{EF468BF2-CA52-4EF6-8E46-2E39E43A1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60594E4-F55B-4FA3-B30E-8F20777DB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>
                                            <p:graphicEl>
                                              <a:dgm id="{A60594E4-F55B-4FA3-B30E-8F20777DB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>
                                            <p:graphicEl>
                                              <a:dgm id="{A60594E4-F55B-4FA3-B30E-8F20777DB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5">
                                            <p:graphicEl>
                                              <a:dgm id="{A60594E4-F55B-4FA3-B30E-8F20777DB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1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2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3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4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5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A9314099-048A-4C81-A506-266DD0C9D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3">
                                            <p:graphicEl>
                                              <a:dgm id="{A9314099-048A-4C81-A506-266DD0C9D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1"/>
                            </p:stCondLst>
                            <p:childTnLst>
                              <p:par>
                                <p:cTn id="2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2"/>
                            </p:stCondLst>
                            <p:childTnLst>
                              <p:par>
                                <p:cTn id="2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503"/>
                            </p:stCondLst>
                            <p:childTnLst>
                              <p:par>
                                <p:cTn id="2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4"/>
                            </p:stCondLst>
                            <p:childTnLst>
                              <p:par>
                                <p:cTn id="2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E6929A65-FEF7-447F-B2FF-612743F76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34">
                                            <p:graphicEl>
                                              <a:dgm id="{E6929A65-FEF7-447F-B2FF-612743F76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24 C 0.01285 -0.01597 0.02951 -0.01945 0.05052 -0.02384 C 0.23333 -0.01921 0.13073 -0.04283 0.19931 0.00324 C 0.20799 0.01643 0.22222 0.02106 0.23212 0.0331 C 0.23837 0.04051 0.23976 0.04884 0.2441 0.05717 " pathEditMode="relative" rAng="0" ptsTypes="ffffA">
                                      <p:cBhvr>
                                        <p:cTn id="2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40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24 C 0.01146 -0.01597 0.02639 -0.01944 0.04531 -0.02384 C 0.20937 -0.01921 0.11719 -0.04282 0.17899 0.00324 C 0.18681 0.01644 0.19948 0.02107 0.20833 0.0331 C 0.21389 0.04051 0.21528 0.04884 0.2191 0.05718 " pathEditMode="relative" rAng="0" ptsTypes="ffffA">
                                      <p:cBhvr>
                                        <p:cTn id="2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3B9B18D-9000-415A-8502-E694A6D53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4">
                                            <p:graphicEl>
                                              <a:dgm id="{B3B9B18D-9000-415A-8502-E694A6D53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890FDF2-3D27-409E-B9DF-0EC63AE6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24">
                                            <p:graphicEl>
                                              <a:dgm id="{1890FDF2-3D27-409E-B9DF-0EC63AE63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9CCAF609-E235-4D51-B8AF-3BB3C71DB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24">
                                            <p:graphicEl>
                                              <a:dgm id="{9CCAF609-E235-4D51-B8AF-3BB3C71DB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A8FCBEC-5977-4895-853C-BEF26EDD2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24">
                                            <p:graphicEl>
                                              <a:dgm id="{FA8FCBEC-5977-4895-853C-BEF26EDD2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F7150BC-48AB-4D06-885B-30A4ACD87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24">
                                            <p:graphicEl>
                                              <a:dgm id="{1F7150BC-48AB-4D06-885B-30A4ACD87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  <p:bldP spid="20" grpId="0" animBg="1"/>
      <p:bldP spid="21" grpId="0" animBg="1"/>
      <p:bldP spid="22" grpId="0"/>
      <p:bldP spid="23" grpId="0" animBg="1"/>
      <p:bldGraphic spid="24" grpId="0">
        <p:bldSub>
          <a:bldDgm bld="one"/>
        </p:bldSub>
      </p:bldGraphic>
      <p:bldGraphic spid="25" grpId="0">
        <p:bldSub>
          <a:bldDgm bld="one"/>
        </p:bldSub>
      </p:bldGraphic>
      <p:bldP spid="26" grpId="0" animBg="1"/>
      <p:bldP spid="31" grpId="0"/>
      <p:bldP spid="32" grpId="0" animBg="1"/>
      <p:bldGraphic spid="33" grpId="0">
        <p:bldSub>
          <a:bldDgm bld="one"/>
        </p:bldSub>
      </p:bldGraphic>
      <p:bldGraphic spid="34" grpId="0">
        <p:bldSub>
          <a:bldDgm bld="one"/>
        </p:bldSub>
      </p:bldGraphic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7027</TotalTime>
  <Words>250</Words>
  <Application>Microsoft Office PowerPoint</Application>
  <PresentationFormat>On-screen Show (4:3)</PresentationFormat>
  <Paragraphs>85</Paragraphs>
  <Slides>12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PMS  Pyramid</vt:lpstr>
      <vt:lpstr>PowerPoint Presentation</vt:lpstr>
      <vt:lpstr>Sales</vt:lpstr>
      <vt:lpstr>Recruitment </vt:lpstr>
      <vt:lpstr>PowerPoint Presentation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@ ANGEL</dc:title>
  <dc:creator>HP</dc:creator>
  <cp:lastModifiedBy>Dhruv</cp:lastModifiedBy>
  <cp:revision>937</cp:revision>
  <dcterms:created xsi:type="dcterms:W3CDTF">2010-05-04T05:44:52Z</dcterms:created>
  <dcterms:modified xsi:type="dcterms:W3CDTF">2012-01-11T04:56:33Z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1418229</vt:lpwstr>
  </property>
  <property fmtid="{D5CDD505-2E9C-101B-9397-08002B2CF9AE}" pid="3" name="NXPowerLiteVersion">
    <vt:lpwstr>D3.7.2</vt:lpwstr>
  </property>
</Properties>
</file>