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71" r:id="rId6"/>
    <p:sldId id="263" r:id="rId7"/>
    <p:sldId id="262" r:id="rId8"/>
    <p:sldId id="272" r:id="rId9"/>
    <p:sldId id="260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2D2576-D963-43ED-864D-936112D02F02}" type="datetimeFigureOut">
              <a:rPr lang="en-US" smtClean="0"/>
              <a:t>5/20/2011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5F64819-C2A0-484E-AF06-AB5728E43D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829761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Developing Cutting edge Embedded Applications for Consumer Electronics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210496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May 21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2011</a:t>
            </a:r>
          </a:p>
          <a:p>
            <a:pPr algn="ctr"/>
            <a:r>
              <a:rPr lang="en-US" sz="2000" dirty="0" smtClean="0"/>
              <a:t>R.V. Raman</a:t>
            </a:r>
            <a:endParaRPr lang="en-US" sz="2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09600" y="3067496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Global</a:t>
            </a:r>
            <a:r>
              <a:rPr kumimoji="0" lang="en-US" sz="27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Embedded Conference India 2011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the right technology and platform</a:t>
            </a:r>
          </a:p>
          <a:p>
            <a:pPr lvl="1"/>
            <a:r>
              <a:rPr lang="en-US" dirty="0" smtClean="0"/>
              <a:t>Chip capabilities in case of Hw dependency</a:t>
            </a:r>
          </a:p>
          <a:p>
            <a:pPr lvl="1"/>
            <a:r>
              <a:rPr lang="en-US" dirty="0" smtClean="0"/>
              <a:t>Open platform or closed</a:t>
            </a:r>
          </a:p>
          <a:p>
            <a:endParaRPr lang="en-US" dirty="0" smtClean="0"/>
          </a:p>
          <a:p>
            <a:r>
              <a:rPr lang="en-US" dirty="0" smtClean="0"/>
              <a:t>Technology maturity and availability </a:t>
            </a:r>
          </a:p>
          <a:p>
            <a:pPr lvl="1"/>
            <a:r>
              <a:rPr lang="en-US" dirty="0" smtClean="0"/>
              <a:t>Scalability: Ready to deploy in mass markets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Price point</a:t>
            </a:r>
          </a:p>
          <a:p>
            <a:pPr lvl="1"/>
            <a:r>
              <a:rPr lang="en-US" dirty="0" smtClean="0"/>
              <a:t>Will it help to sell volumes at some stage?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Cutting edge apps - Technology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 methodologies</a:t>
            </a:r>
          </a:p>
          <a:p>
            <a:pPr lvl="1"/>
            <a:r>
              <a:rPr lang="en-US" dirty="0" smtClean="0"/>
              <a:t>Rapid time to market</a:t>
            </a:r>
          </a:p>
          <a:p>
            <a:pPr lvl="1"/>
            <a:r>
              <a:rPr lang="en-US" dirty="0" smtClean="0"/>
              <a:t>Right quality</a:t>
            </a:r>
          </a:p>
          <a:p>
            <a:pPr lvl="1"/>
            <a:r>
              <a:rPr lang="en-US" dirty="0" smtClean="0"/>
              <a:t>Ability to change and improvise continuously on features</a:t>
            </a:r>
          </a:p>
          <a:p>
            <a:pPr lvl="1"/>
            <a:r>
              <a:rPr lang="en-US" dirty="0" smtClean="0"/>
              <a:t>Light weight framework</a:t>
            </a:r>
          </a:p>
          <a:p>
            <a:pPr lvl="1"/>
            <a:r>
              <a:rPr lang="en-US" dirty="0" smtClean="0"/>
              <a:t>Does not burden the development team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Cutting edge apps – Dev Lifecycle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Ready to explore</a:t>
            </a:r>
          </a:p>
          <a:p>
            <a:pPr lvl="1"/>
            <a:r>
              <a:rPr lang="en-US" dirty="0" smtClean="0"/>
              <a:t>No standard ways of doing</a:t>
            </a:r>
          </a:p>
          <a:p>
            <a:pPr lvl="1"/>
            <a:r>
              <a:rPr lang="en-US" dirty="0" smtClean="0"/>
              <a:t>Don’t need hackers!</a:t>
            </a:r>
          </a:p>
          <a:p>
            <a:r>
              <a:rPr lang="en-US" dirty="0" smtClean="0"/>
              <a:t>Risk takers</a:t>
            </a:r>
          </a:p>
          <a:p>
            <a:pPr lvl="1"/>
            <a:r>
              <a:rPr lang="en-US" dirty="0" smtClean="0"/>
              <a:t>Things may not work first attempt!</a:t>
            </a:r>
          </a:p>
          <a:p>
            <a:r>
              <a:rPr lang="en-US" dirty="0" smtClean="0"/>
              <a:t>Attitude to change and adapt</a:t>
            </a:r>
          </a:p>
          <a:p>
            <a:pPr lvl="1"/>
            <a:r>
              <a:rPr lang="en-US" dirty="0" smtClean="0"/>
              <a:t>Course corrections</a:t>
            </a:r>
          </a:p>
          <a:p>
            <a:r>
              <a:rPr lang="en-US" dirty="0" smtClean="0"/>
              <a:t>A Sense of never give up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 edge apps - 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a big market for cutting edge apps</a:t>
            </a:r>
          </a:p>
          <a:p>
            <a:r>
              <a:rPr lang="en-US" dirty="0" smtClean="0"/>
              <a:t>Consumers have appetite to try out new things</a:t>
            </a:r>
          </a:p>
          <a:p>
            <a:r>
              <a:rPr lang="en-US" dirty="0" smtClean="0"/>
              <a:t>These apps can be developed </a:t>
            </a:r>
            <a:r>
              <a:rPr lang="en-US" dirty="0" smtClean="0"/>
              <a:t>systematically </a:t>
            </a:r>
            <a:endParaRPr lang="en-US" dirty="0" smtClean="0"/>
          </a:p>
          <a:p>
            <a:r>
              <a:rPr lang="en-US" dirty="0" smtClean="0"/>
              <a:t>No longer that few companies can do this!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cutting edge?</a:t>
            </a:r>
          </a:p>
          <a:p>
            <a:r>
              <a:rPr lang="en-US" dirty="0" smtClean="0"/>
              <a:t>Consumer </a:t>
            </a:r>
            <a:r>
              <a:rPr lang="en-US" dirty="0" smtClean="0"/>
              <a:t>Electronics Market</a:t>
            </a:r>
            <a:endParaRPr lang="en-US" dirty="0" smtClean="0"/>
          </a:p>
          <a:p>
            <a:r>
              <a:rPr lang="en-US" dirty="0" smtClean="0"/>
              <a:t>Consumer electronics trends</a:t>
            </a:r>
          </a:p>
          <a:p>
            <a:r>
              <a:rPr lang="en-US" dirty="0" smtClean="0"/>
              <a:t>Key aspects of cutting edge apps</a:t>
            </a:r>
          </a:p>
          <a:p>
            <a:r>
              <a:rPr lang="en-US" dirty="0" smtClean="0"/>
              <a:t>How to Develop cutting edge apps?</a:t>
            </a:r>
          </a:p>
          <a:p>
            <a:r>
              <a:rPr lang="en-US" dirty="0" smtClean="0"/>
              <a:t>Summary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Out of the box</a:t>
            </a:r>
          </a:p>
          <a:p>
            <a:pPr lvl="0"/>
            <a:r>
              <a:rPr lang="en-US" dirty="0" smtClean="0"/>
              <a:t>Unique </a:t>
            </a:r>
          </a:p>
          <a:p>
            <a:pPr lvl="0"/>
            <a:r>
              <a:rPr lang="en-US" dirty="0" smtClean="0"/>
              <a:t>Advanced</a:t>
            </a:r>
          </a:p>
          <a:p>
            <a:pPr lvl="0"/>
            <a:r>
              <a:rPr lang="en-US" dirty="0" smtClean="0"/>
              <a:t>Artistic work </a:t>
            </a:r>
          </a:p>
          <a:p>
            <a:pPr lvl="0"/>
            <a:r>
              <a:rPr lang="en-US" dirty="0" smtClean="0"/>
              <a:t>Developed by expert </a:t>
            </a:r>
            <a:r>
              <a:rPr lang="en-US" dirty="0"/>
              <a:t>people in a particular </a:t>
            </a:r>
            <a:r>
              <a:rPr lang="en-US" dirty="0" smtClean="0"/>
              <a:t>field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 Edge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volatile and dynamic</a:t>
            </a:r>
          </a:p>
          <a:p>
            <a:r>
              <a:rPr lang="en-US" dirty="0" smtClean="0"/>
              <a:t>Fragmented</a:t>
            </a:r>
          </a:p>
          <a:p>
            <a:r>
              <a:rPr lang="en-US" dirty="0" smtClean="0"/>
              <a:t>Low entry barrier</a:t>
            </a:r>
          </a:p>
          <a:p>
            <a:r>
              <a:rPr lang="en-US" dirty="0" smtClean="0"/>
              <a:t>Convergence at its best!</a:t>
            </a:r>
          </a:p>
          <a:p>
            <a:r>
              <a:rPr lang="en-US" dirty="0" smtClean="0"/>
              <a:t>Today a new or a high end feature will be mandatory feature down the line</a:t>
            </a:r>
          </a:p>
          <a:p>
            <a:pPr lvl="1"/>
            <a:r>
              <a:rPr lang="en-US" dirty="0" smtClean="0"/>
              <a:t>Technology and pricing is playing key role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Markets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Internet changing consumer electronics </a:t>
            </a:r>
            <a:r>
              <a:rPr lang="en-US" dirty="0" smtClean="0"/>
              <a:t>world</a:t>
            </a:r>
          </a:p>
          <a:p>
            <a:pPr lvl="1"/>
            <a:r>
              <a:rPr lang="en-US" dirty="0" smtClean="0"/>
              <a:t>More and more devices are getting connected</a:t>
            </a:r>
          </a:p>
          <a:p>
            <a:r>
              <a:rPr lang="en-US" dirty="0" smtClean="0"/>
              <a:t>Online Video watching</a:t>
            </a:r>
          </a:p>
          <a:p>
            <a:r>
              <a:rPr lang="en-US" dirty="0" smtClean="0"/>
              <a:t>Watch your content anywhere anytime on any device</a:t>
            </a:r>
          </a:p>
          <a:p>
            <a:r>
              <a:rPr lang="en-US" dirty="0" smtClean="0"/>
              <a:t>Cloud based video service</a:t>
            </a:r>
          </a:p>
          <a:p>
            <a:pPr lvl="1"/>
            <a:r>
              <a:rPr lang="en-US" dirty="0" smtClean="0"/>
              <a:t>Apple is preparing to launch far reaching Video service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Electronics trends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Video watching</a:t>
            </a:r>
            <a:endParaRPr lang="en-US" dirty="0"/>
          </a:p>
        </p:txBody>
      </p:sp>
      <p:pic>
        <p:nvPicPr>
          <p:cNvPr id="1026" name="Picture 2" descr="online video media platform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3476625" cy="43148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572000" y="6172200"/>
            <a:ext cx="3772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Courtesy: Media &amp; Device Reach</a:t>
            </a:r>
            <a:endParaRPr lang="en-US" i="1" dirty="0"/>
          </a:p>
        </p:txBody>
      </p:sp>
      <p:pic>
        <p:nvPicPr>
          <p:cNvPr id="1030" name="Picture 6" descr="video platform passionate users on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600200"/>
            <a:ext cx="4282091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r>
              <a:rPr lang="en-US" dirty="0" smtClean="0"/>
              <a:t>‘Cool’ features</a:t>
            </a:r>
          </a:p>
          <a:p>
            <a:pPr lvl="1"/>
            <a:r>
              <a:rPr lang="en-US" dirty="0" smtClean="0"/>
              <a:t>Some from trends and some out of box ideas</a:t>
            </a:r>
          </a:p>
          <a:p>
            <a:r>
              <a:rPr lang="en-US" dirty="0" smtClean="0"/>
              <a:t>Right technology</a:t>
            </a:r>
          </a:p>
          <a:p>
            <a:pPr lvl="1"/>
            <a:r>
              <a:rPr lang="en-US" dirty="0" smtClean="0"/>
              <a:t>Matured and provide the right benefits</a:t>
            </a:r>
          </a:p>
          <a:p>
            <a:r>
              <a:rPr lang="en-US" dirty="0" smtClean="0"/>
              <a:t>Hitting the market at the right time</a:t>
            </a:r>
          </a:p>
          <a:p>
            <a:pPr lvl="1"/>
            <a:r>
              <a:rPr lang="en-US" dirty="0" smtClean="0"/>
              <a:t>Is there something like ‘right time’?</a:t>
            </a:r>
          </a:p>
          <a:p>
            <a:r>
              <a:rPr lang="en-US" dirty="0" smtClean="0"/>
              <a:t>Right people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Aspects of cutting edge embedded apps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Development aspects of cutting edge apps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Right set of features</a:t>
            </a:r>
          </a:p>
          <a:p>
            <a:pPr lvl="1"/>
            <a:r>
              <a:rPr lang="en-US" dirty="0" smtClean="0"/>
              <a:t>Are they ‘cool’ enough?</a:t>
            </a:r>
          </a:p>
          <a:p>
            <a:pPr lvl="2"/>
            <a:r>
              <a:rPr lang="en-US" dirty="0" smtClean="0"/>
              <a:t>Easy to use with simple steps</a:t>
            </a:r>
          </a:p>
          <a:p>
            <a:pPr lvl="2" algn="just"/>
            <a:r>
              <a:rPr lang="en-US" dirty="0" smtClean="0"/>
              <a:t>Just works, no hassles</a:t>
            </a:r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WoW</a:t>
            </a:r>
            <a:r>
              <a:rPr lang="en-US" dirty="0" smtClean="0"/>
              <a:t>’ effect</a:t>
            </a:r>
          </a:p>
          <a:p>
            <a:pPr lvl="2"/>
            <a:r>
              <a:rPr lang="en-US" dirty="0" smtClean="0"/>
              <a:t>Out of the box</a:t>
            </a:r>
          </a:p>
          <a:p>
            <a:pPr lvl="2"/>
            <a:r>
              <a:rPr lang="en-US" dirty="0" smtClean="0"/>
              <a:t>Never expected</a:t>
            </a:r>
          </a:p>
          <a:p>
            <a:r>
              <a:rPr lang="en-US" dirty="0" smtClean="0"/>
              <a:t>How to identify these features?</a:t>
            </a:r>
          </a:p>
          <a:p>
            <a:pPr lvl="1"/>
            <a:r>
              <a:rPr lang="en-US" dirty="0" smtClean="0"/>
              <a:t>Traditional requirement </a:t>
            </a:r>
            <a:r>
              <a:rPr lang="en-US" dirty="0" err="1" smtClean="0"/>
              <a:t>engg</a:t>
            </a:r>
            <a:r>
              <a:rPr lang="en-US" dirty="0" smtClean="0"/>
              <a:t> will help?</a:t>
            </a:r>
          </a:p>
          <a:p>
            <a:pPr lvl="1"/>
            <a:r>
              <a:rPr lang="en-US" dirty="0" smtClean="0"/>
              <a:t>Play around with new ways of doing things, create small prototypes</a:t>
            </a:r>
          </a:p>
          <a:p>
            <a:pPr lvl="1"/>
            <a:r>
              <a:rPr lang="en-US" dirty="0" smtClean="0"/>
              <a:t>Solving a specific problem (only for few consumers to start with)</a:t>
            </a:r>
          </a:p>
          <a:p>
            <a:pPr lvl="1"/>
            <a:r>
              <a:rPr lang="en-US" dirty="0" smtClean="0"/>
              <a:t>Domain expertise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 edge apps - Features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1262</TotalTime>
  <Words>425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Developing Cutting edge Embedded Applications for Consumer Electronics</vt:lpstr>
      <vt:lpstr>Contents</vt:lpstr>
      <vt:lpstr>Cutting Edge</vt:lpstr>
      <vt:lpstr>Consumer Markets</vt:lpstr>
      <vt:lpstr>Consumer Electronics trends</vt:lpstr>
      <vt:lpstr>Online Video watching</vt:lpstr>
      <vt:lpstr>Key Aspects of cutting edge embedded apps</vt:lpstr>
      <vt:lpstr>Development aspects of cutting edge apps</vt:lpstr>
      <vt:lpstr>Cutting edge apps - Features</vt:lpstr>
      <vt:lpstr>Cutting edge apps - Technology</vt:lpstr>
      <vt:lpstr>Cutting edge apps – Dev Lifecycle</vt:lpstr>
      <vt:lpstr>Cutting edge apps - People</vt:lpstr>
      <vt:lpstr>Summary…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Cutting edge Embedded Applications for Consumer Electronics</dc:title>
  <dc:creator>raman.venkatach</dc:creator>
  <cp:lastModifiedBy>raman.venkatach</cp:lastModifiedBy>
  <cp:revision>32</cp:revision>
  <dcterms:created xsi:type="dcterms:W3CDTF">2011-05-20T09:54:01Z</dcterms:created>
  <dcterms:modified xsi:type="dcterms:W3CDTF">2011-05-21T06:56:38Z</dcterms:modified>
</cp:coreProperties>
</file>