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81" r:id="rId4"/>
    <p:sldId id="260" r:id="rId5"/>
    <p:sldId id="261" r:id="rId6"/>
    <p:sldId id="263" r:id="rId7"/>
    <p:sldId id="264" r:id="rId8"/>
    <p:sldId id="282" r:id="rId9"/>
    <p:sldId id="283" r:id="rId10"/>
    <p:sldId id="284" r:id="rId11"/>
    <p:sldId id="285" r:id="rId12"/>
    <p:sldId id="286" r:id="rId13"/>
    <p:sldId id="268" r:id="rId14"/>
    <p:sldId id="275" r:id="rId15"/>
    <p:sldId id="274" r:id="rId16"/>
    <p:sldId id="276" r:id="rId17"/>
    <p:sldId id="273" r:id="rId18"/>
    <p:sldId id="28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5EB68C3-5638-A146-86E1-32303EE1F373}">
          <p14:sldIdLst>
            <p14:sldId id="256"/>
            <p14:sldId id="257"/>
            <p14:sldId id="279"/>
            <p14:sldId id="260"/>
            <p14:sldId id="261"/>
            <p14:sldId id="263"/>
            <p14:sldId id="264"/>
            <p14:sldId id="265"/>
            <p14:sldId id="266"/>
            <p14:sldId id="267"/>
            <p14:sldId id="269"/>
            <p14:sldId id="271"/>
            <p14:sldId id="268"/>
            <p14:sldId id="275"/>
            <p14:sldId id="274"/>
            <p14:sldId id="276"/>
            <p14:sldId id="273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9486" autoAdjust="0"/>
  </p:normalViewPr>
  <p:slideViewPr>
    <p:cSldViewPr snapToGrid="0" snapToObjects="1">
      <p:cViewPr>
        <p:scale>
          <a:sx n="75" d="100"/>
          <a:sy n="75" d="100"/>
        </p:scale>
        <p:origin x="-142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1199F-1FD6-5845-89F2-B0336A53AE6E}" type="doc">
      <dgm:prSet loTypeId="urn:microsoft.com/office/officeart/2005/8/layout/hList1" loCatId="" qsTypeId="urn:microsoft.com/office/officeart/2005/8/quickstyle/simple4" qsCatId="simple" csTypeId="urn:microsoft.com/office/officeart/2005/8/colors/colorful1#5" csCatId="colorful" phldr="1"/>
      <dgm:spPr/>
    </dgm:pt>
    <dgm:pt modelId="{E4D70C68-749F-6F49-AB90-1B679A1BD33A}">
      <dgm:prSet phldrT="[Text]" custT="1"/>
      <dgm:spPr/>
      <dgm:t>
        <a:bodyPr/>
        <a:lstStyle/>
        <a:p>
          <a:r>
            <a:rPr lang="en-US" sz="2800" dirty="0" err="1" smtClean="0"/>
            <a:t>XCode</a:t>
          </a:r>
          <a:endParaRPr lang="en-US" sz="2800" dirty="0"/>
        </a:p>
      </dgm:t>
    </dgm:pt>
    <dgm:pt modelId="{4E823812-960A-B84B-9389-0D4DBCB93371}" type="parTrans" cxnId="{DE319025-EE93-054E-9E22-4CD92BBD859B}">
      <dgm:prSet/>
      <dgm:spPr/>
      <dgm:t>
        <a:bodyPr/>
        <a:lstStyle/>
        <a:p>
          <a:endParaRPr lang="en-US"/>
        </a:p>
      </dgm:t>
    </dgm:pt>
    <dgm:pt modelId="{E9DE5A23-1BB2-E047-AF77-32CC4AC4D2A0}" type="sibTrans" cxnId="{DE319025-EE93-054E-9E22-4CD92BBD859B}">
      <dgm:prSet/>
      <dgm:spPr/>
      <dgm:t>
        <a:bodyPr/>
        <a:lstStyle/>
        <a:p>
          <a:endParaRPr lang="en-US"/>
        </a:p>
      </dgm:t>
    </dgm:pt>
    <dgm:pt modelId="{0159222C-CCC9-C544-ACA9-08A3C89B5965}">
      <dgm:prSet phldrT="[Text]" custT="1"/>
      <dgm:spPr/>
      <dgm:t>
        <a:bodyPr/>
        <a:lstStyle/>
        <a:p>
          <a:r>
            <a:rPr lang="en-US" sz="2800" dirty="0" smtClean="0"/>
            <a:t>Objective C</a:t>
          </a:r>
          <a:endParaRPr lang="en-US" sz="2800" dirty="0"/>
        </a:p>
      </dgm:t>
    </dgm:pt>
    <dgm:pt modelId="{91386A85-F78B-334B-BB79-BBC87A23A636}" type="parTrans" cxnId="{EBD3D7E1-E391-2947-88FE-E4662BFC795C}">
      <dgm:prSet/>
      <dgm:spPr/>
      <dgm:t>
        <a:bodyPr/>
        <a:lstStyle/>
        <a:p>
          <a:endParaRPr lang="en-US"/>
        </a:p>
      </dgm:t>
    </dgm:pt>
    <dgm:pt modelId="{3520F367-4DB0-384D-8799-D72B77AA1EDB}" type="sibTrans" cxnId="{EBD3D7E1-E391-2947-88FE-E4662BFC795C}">
      <dgm:prSet/>
      <dgm:spPr/>
      <dgm:t>
        <a:bodyPr/>
        <a:lstStyle/>
        <a:p>
          <a:endParaRPr lang="en-US"/>
        </a:p>
      </dgm:t>
    </dgm:pt>
    <dgm:pt modelId="{401FE840-5A05-E844-8BB0-772275A8D52D}">
      <dgm:prSet phldrT="[Text]" custT="1"/>
      <dgm:spPr/>
      <dgm:t>
        <a:bodyPr/>
        <a:lstStyle/>
        <a:p>
          <a:r>
            <a:rPr lang="en-US" sz="2800" dirty="0" err="1" smtClean="0"/>
            <a:t>iOS</a:t>
          </a:r>
          <a:r>
            <a:rPr lang="en-US" sz="2800" dirty="0" smtClean="0"/>
            <a:t> 4.3 SDK</a:t>
          </a:r>
          <a:endParaRPr lang="en-US" sz="2800" dirty="0"/>
        </a:p>
      </dgm:t>
    </dgm:pt>
    <dgm:pt modelId="{050C8DE4-8766-2F47-B9F4-C589FBDB5B0A}" type="parTrans" cxnId="{1CAB56A5-574C-DE42-8C43-31DD9FC7241A}">
      <dgm:prSet/>
      <dgm:spPr/>
      <dgm:t>
        <a:bodyPr/>
        <a:lstStyle/>
        <a:p>
          <a:endParaRPr lang="en-US"/>
        </a:p>
      </dgm:t>
    </dgm:pt>
    <dgm:pt modelId="{9CA925EE-53B0-4048-8101-A4A8BB43248F}" type="sibTrans" cxnId="{1CAB56A5-574C-DE42-8C43-31DD9FC7241A}">
      <dgm:prSet/>
      <dgm:spPr/>
      <dgm:t>
        <a:bodyPr/>
        <a:lstStyle/>
        <a:p>
          <a:endParaRPr lang="en-US"/>
        </a:p>
      </dgm:t>
    </dgm:pt>
    <dgm:pt modelId="{439E6889-BDEB-4541-B432-EFB59B885144}">
      <dgm:prSet custT="1"/>
      <dgm:spPr/>
      <dgm:t>
        <a:bodyPr/>
        <a:lstStyle/>
        <a:p>
          <a:r>
            <a:rPr lang="en-US" sz="2800" dirty="0" smtClean="0"/>
            <a:t>IDE</a:t>
          </a:r>
          <a:endParaRPr lang="en-US" sz="2800" dirty="0"/>
        </a:p>
      </dgm:t>
    </dgm:pt>
    <dgm:pt modelId="{3B34A8F9-A365-744B-8D6F-2D0DAD651D63}" type="parTrans" cxnId="{D69DFAA7-9EFF-4E46-8A6C-B44A3F9D1827}">
      <dgm:prSet/>
      <dgm:spPr/>
      <dgm:t>
        <a:bodyPr/>
        <a:lstStyle/>
        <a:p>
          <a:endParaRPr lang="en-US"/>
        </a:p>
      </dgm:t>
    </dgm:pt>
    <dgm:pt modelId="{CBD70240-22FC-9B48-87C0-812BE3D77344}" type="sibTrans" cxnId="{D69DFAA7-9EFF-4E46-8A6C-B44A3F9D1827}">
      <dgm:prSet/>
      <dgm:spPr/>
      <dgm:t>
        <a:bodyPr/>
        <a:lstStyle/>
        <a:p>
          <a:endParaRPr lang="en-US"/>
        </a:p>
      </dgm:t>
    </dgm:pt>
    <dgm:pt modelId="{E3492EC4-7401-954B-BF61-8F52CC8D5E69}">
      <dgm:prSet custT="1"/>
      <dgm:spPr/>
      <dgm:t>
        <a:bodyPr/>
        <a:lstStyle/>
        <a:p>
          <a:r>
            <a:rPr lang="en-US" sz="2800" dirty="0" smtClean="0"/>
            <a:t>Instruments</a:t>
          </a:r>
          <a:endParaRPr lang="en-US" sz="2800" dirty="0"/>
        </a:p>
      </dgm:t>
    </dgm:pt>
    <dgm:pt modelId="{7BBC6BD1-3861-CA4B-A2F7-DA8EA22756A1}" type="parTrans" cxnId="{78170FF1-B330-8E44-9837-D06890467EC2}">
      <dgm:prSet/>
      <dgm:spPr/>
      <dgm:t>
        <a:bodyPr/>
        <a:lstStyle/>
        <a:p>
          <a:endParaRPr lang="en-US"/>
        </a:p>
      </dgm:t>
    </dgm:pt>
    <dgm:pt modelId="{D5FD89DA-6632-5E42-918C-8138DFEF0D5D}" type="sibTrans" cxnId="{78170FF1-B330-8E44-9837-D06890467EC2}">
      <dgm:prSet/>
      <dgm:spPr/>
      <dgm:t>
        <a:bodyPr/>
        <a:lstStyle/>
        <a:p>
          <a:endParaRPr lang="en-US"/>
        </a:p>
      </dgm:t>
    </dgm:pt>
    <dgm:pt modelId="{F3CB49E1-19E2-D349-8B6D-88B25633F411}">
      <dgm:prSet custT="1"/>
      <dgm:spPr/>
      <dgm:t>
        <a:bodyPr/>
        <a:lstStyle/>
        <a:p>
          <a:r>
            <a:rPr lang="en-US" sz="2800" dirty="0" smtClean="0"/>
            <a:t>Version Controller</a:t>
          </a:r>
          <a:endParaRPr lang="en-US" sz="2800" dirty="0"/>
        </a:p>
      </dgm:t>
    </dgm:pt>
    <dgm:pt modelId="{98C328CD-2D4E-C342-A1AF-D98FAD1F2050}" type="parTrans" cxnId="{1207FE1E-EF16-FA4D-AAEA-FB15A9F2613C}">
      <dgm:prSet/>
      <dgm:spPr/>
      <dgm:t>
        <a:bodyPr/>
        <a:lstStyle/>
        <a:p>
          <a:endParaRPr lang="en-US"/>
        </a:p>
      </dgm:t>
    </dgm:pt>
    <dgm:pt modelId="{E29B99F6-2EEF-0844-A772-A2E6ABF2E58B}" type="sibTrans" cxnId="{1207FE1E-EF16-FA4D-AAEA-FB15A9F2613C}">
      <dgm:prSet/>
      <dgm:spPr/>
      <dgm:t>
        <a:bodyPr/>
        <a:lstStyle/>
        <a:p>
          <a:endParaRPr lang="en-US"/>
        </a:p>
      </dgm:t>
    </dgm:pt>
    <dgm:pt modelId="{A4C46B1E-109E-B44A-98B4-5FBD4ADD5E4E}">
      <dgm:prSet custT="1"/>
      <dgm:spPr/>
      <dgm:t>
        <a:bodyPr/>
        <a:lstStyle/>
        <a:p>
          <a:r>
            <a:rPr lang="en-US" sz="2800" dirty="0" smtClean="0"/>
            <a:t>C / Smalltalk</a:t>
          </a:r>
          <a:endParaRPr lang="en-US" sz="2800" dirty="0"/>
        </a:p>
      </dgm:t>
    </dgm:pt>
    <dgm:pt modelId="{AFF39661-9FA1-D242-91DD-7847663CF45C}" type="parTrans" cxnId="{235BD605-44CF-C045-9F80-06BAB891F88D}">
      <dgm:prSet/>
      <dgm:spPr/>
      <dgm:t>
        <a:bodyPr/>
        <a:lstStyle/>
        <a:p>
          <a:endParaRPr lang="en-US"/>
        </a:p>
      </dgm:t>
    </dgm:pt>
    <dgm:pt modelId="{1C8C0B73-CE41-134F-9F39-8F6F5AC54B7F}" type="sibTrans" cxnId="{235BD605-44CF-C045-9F80-06BAB891F88D}">
      <dgm:prSet/>
      <dgm:spPr/>
      <dgm:t>
        <a:bodyPr/>
        <a:lstStyle/>
        <a:p>
          <a:endParaRPr lang="en-US"/>
        </a:p>
      </dgm:t>
    </dgm:pt>
    <dgm:pt modelId="{FCBFF00B-CBEB-CB47-8D5F-7EC1418CBBD5}">
      <dgm:prSet custT="1"/>
      <dgm:spPr/>
      <dgm:t>
        <a:bodyPr/>
        <a:lstStyle/>
        <a:p>
          <a:r>
            <a:rPr lang="en-US" sz="2800" dirty="0" smtClean="0"/>
            <a:t>Object-Oriented</a:t>
          </a:r>
          <a:endParaRPr lang="en-US" sz="2800" dirty="0"/>
        </a:p>
      </dgm:t>
    </dgm:pt>
    <dgm:pt modelId="{B9E55F7E-6D5C-CD43-A42A-EEE083A2FC77}" type="parTrans" cxnId="{57B97859-CA82-234B-95FE-C53E778D73F9}">
      <dgm:prSet/>
      <dgm:spPr/>
      <dgm:t>
        <a:bodyPr/>
        <a:lstStyle/>
        <a:p>
          <a:endParaRPr lang="en-US"/>
        </a:p>
      </dgm:t>
    </dgm:pt>
    <dgm:pt modelId="{0B4DB61E-9C98-4B4B-9957-16B88B1FC031}" type="sibTrans" cxnId="{57B97859-CA82-234B-95FE-C53E778D73F9}">
      <dgm:prSet/>
      <dgm:spPr/>
      <dgm:t>
        <a:bodyPr/>
        <a:lstStyle/>
        <a:p>
          <a:endParaRPr lang="en-US"/>
        </a:p>
      </dgm:t>
    </dgm:pt>
    <dgm:pt modelId="{9F22BCD9-5923-F742-B880-73591FD31827}">
      <dgm:prSet custT="1"/>
      <dgm:spPr/>
      <dgm:t>
        <a:bodyPr/>
        <a:lstStyle/>
        <a:p>
          <a:r>
            <a:rPr lang="en-US" sz="2800" dirty="0" smtClean="0"/>
            <a:t>Cocoa API</a:t>
          </a:r>
          <a:endParaRPr lang="en-US" sz="2800" dirty="0"/>
        </a:p>
      </dgm:t>
    </dgm:pt>
    <dgm:pt modelId="{603D7A46-6A84-694A-9589-EB0685A53F0B}" type="parTrans" cxnId="{8E758227-B51D-4341-90B8-A0258030ED68}">
      <dgm:prSet/>
      <dgm:spPr/>
      <dgm:t>
        <a:bodyPr/>
        <a:lstStyle/>
        <a:p>
          <a:endParaRPr lang="en-US"/>
        </a:p>
      </dgm:t>
    </dgm:pt>
    <dgm:pt modelId="{8C33B3F4-F906-C148-A991-2F54D3E0B4E8}" type="sibTrans" cxnId="{8E758227-B51D-4341-90B8-A0258030ED68}">
      <dgm:prSet/>
      <dgm:spPr/>
      <dgm:t>
        <a:bodyPr/>
        <a:lstStyle/>
        <a:p>
          <a:endParaRPr lang="en-US"/>
        </a:p>
      </dgm:t>
    </dgm:pt>
    <dgm:pt modelId="{438E30C7-2417-6445-BABE-7CCE86FC9833}">
      <dgm:prSet custT="1"/>
      <dgm:spPr/>
      <dgm:t>
        <a:bodyPr/>
        <a:lstStyle/>
        <a:p>
          <a:r>
            <a:rPr lang="en-US" sz="2800" dirty="0" smtClean="0"/>
            <a:t>Frameworks</a:t>
          </a:r>
          <a:endParaRPr lang="en-US" sz="2800" dirty="0"/>
        </a:p>
      </dgm:t>
    </dgm:pt>
    <dgm:pt modelId="{F63998C1-B9E5-E24E-95C8-E2769C71AE6E}" type="parTrans" cxnId="{C92A7358-776C-8349-9BF5-B2F36CCAD34C}">
      <dgm:prSet/>
      <dgm:spPr/>
      <dgm:t>
        <a:bodyPr/>
        <a:lstStyle/>
        <a:p>
          <a:endParaRPr lang="en-US"/>
        </a:p>
      </dgm:t>
    </dgm:pt>
    <dgm:pt modelId="{61A68291-E85F-FF4B-A203-CE92A1B65FCB}" type="sibTrans" cxnId="{C92A7358-776C-8349-9BF5-B2F36CCAD34C}">
      <dgm:prSet/>
      <dgm:spPr/>
      <dgm:t>
        <a:bodyPr/>
        <a:lstStyle/>
        <a:p>
          <a:endParaRPr lang="en-US"/>
        </a:p>
      </dgm:t>
    </dgm:pt>
    <dgm:pt modelId="{50663C8A-13FB-DB4F-BF83-0FFE537B0C2F}">
      <dgm:prSet custT="1"/>
      <dgm:spPr/>
      <dgm:t>
        <a:bodyPr/>
        <a:lstStyle/>
        <a:p>
          <a:r>
            <a:rPr lang="en-US" sz="2800" dirty="0" smtClean="0"/>
            <a:t>Interface Builder</a:t>
          </a:r>
          <a:endParaRPr lang="en-US" sz="2800" dirty="0"/>
        </a:p>
      </dgm:t>
    </dgm:pt>
    <dgm:pt modelId="{7F91D08B-7ED3-4345-BFF2-F7A77B467816}" type="parTrans" cxnId="{DBA8A05C-D9E1-324F-948D-E87F6E909907}">
      <dgm:prSet/>
      <dgm:spPr/>
      <dgm:t>
        <a:bodyPr/>
        <a:lstStyle/>
        <a:p>
          <a:endParaRPr lang="en-US"/>
        </a:p>
      </dgm:t>
    </dgm:pt>
    <dgm:pt modelId="{1E244B7D-786E-EA40-989D-E3E5327990A7}" type="sibTrans" cxnId="{DBA8A05C-D9E1-324F-948D-E87F6E909907}">
      <dgm:prSet/>
      <dgm:spPr/>
      <dgm:t>
        <a:bodyPr/>
        <a:lstStyle/>
        <a:p>
          <a:endParaRPr lang="en-US"/>
        </a:p>
      </dgm:t>
    </dgm:pt>
    <dgm:pt modelId="{A8474DA9-CFD5-F243-A532-7A9C7E4CDDC7}">
      <dgm:prSet custT="1"/>
      <dgm:spPr/>
      <dgm:t>
        <a:bodyPr/>
        <a:lstStyle/>
        <a:p>
          <a:r>
            <a:rPr lang="en-US" sz="2800" dirty="0" smtClean="0"/>
            <a:t>Intel Mac &amp; Mac OS X Snow Leopard</a:t>
          </a:r>
          <a:endParaRPr lang="en-US" sz="2800" dirty="0"/>
        </a:p>
      </dgm:t>
    </dgm:pt>
    <dgm:pt modelId="{8F9EBEC5-8D63-3E46-A818-108CF9E61283}" type="parTrans" cxnId="{CFFB24A9-0B5F-8C41-AC8D-18364627DFFB}">
      <dgm:prSet/>
      <dgm:spPr/>
      <dgm:t>
        <a:bodyPr/>
        <a:lstStyle/>
        <a:p>
          <a:endParaRPr lang="en-US"/>
        </a:p>
      </dgm:t>
    </dgm:pt>
    <dgm:pt modelId="{1F506FF6-086C-AB41-843E-2206B72572C7}" type="sibTrans" cxnId="{CFFB24A9-0B5F-8C41-AC8D-18364627DFFB}">
      <dgm:prSet/>
      <dgm:spPr/>
      <dgm:t>
        <a:bodyPr/>
        <a:lstStyle/>
        <a:p>
          <a:endParaRPr lang="en-US"/>
        </a:p>
      </dgm:t>
    </dgm:pt>
    <dgm:pt modelId="{AA6839E7-0E45-734E-8C1E-679AC0013CAA}">
      <dgm:prSet custT="1"/>
      <dgm:spPr/>
      <dgm:t>
        <a:bodyPr/>
        <a:lstStyle/>
        <a:p>
          <a:r>
            <a:rPr lang="en-US" sz="2800" dirty="0" smtClean="0"/>
            <a:t>Help</a:t>
          </a:r>
          <a:endParaRPr lang="en-US" sz="2800" dirty="0"/>
        </a:p>
      </dgm:t>
    </dgm:pt>
    <dgm:pt modelId="{75144327-7752-234A-AC78-2DF455AA5102}" type="parTrans" cxnId="{16C17B5B-983D-924D-AB47-C6E2367636C9}">
      <dgm:prSet/>
      <dgm:spPr/>
      <dgm:t>
        <a:bodyPr/>
        <a:lstStyle/>
        <a:p>
          <a:endParaRPr lang="en-US"/>
        </a:p>
      </dgm:t>
    </dgm:pt>
    <dgm:pt modelId="{8688E142-3849-5B4A-83BA-D7F7EF5998D3}" type="sibTrans" cxnId="{16C17B5B-983D-924D-AB47-C6E2367636C9}">
      <dgm:prSet/>
      <dgm:spPr/>
      <dgm:t>
        <a:bodyPr/>
        <a:lstStyle/>
        <a:p>
          <a:endParaRPr lang="en-US"/>
        </a:p>
      </dgm:t>
    </dgm:pt>
    <dgm:pt modelId="{FDF2B8F8-980A-6C4D-945C-7CFE05C15FFD}" type="pres">
      <dgm:prSet presAssocID="{4321199F-1FD6-5845-89F2-B0336A53AE6E}" presName="Name0" presStyleCnt="0">
        <dgm:presLayoutVars>
          <dgm:dir/>
          <dgm:animLvl val="lvl"/>
          <dgm:resizeHandles val="exact"/>
        </dgm:presLayoutVars>
      </dgm:prSet>
      <dgm:spPr/>
    </dgm:pt>
    <dgm:pt modelId="{85F4FC4E-FC7C-E34C-B0BF-C4D53BE1F752}" type="pres">
      <dgm:prSet presAssocID="{E4D70C68-749F-6F49-AB90-1B679A1BD33A}" presName="composite" presStyleCnt="0"/>
      <dgm:spPr/>
    </dgm:pt>
    <dgm:pt modelId="{084BFB8A-3906-8945-B6E7-32CF7417D504}" type="pres">
      <dgm:prSet presAssocID="{E4D70C68-749F-6F49-AB90-1B679A1BD3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7DD92-7304-AA4C-8D08-61DF563A6FC1}" type="pres">
      <dgm:prSet presAssocID="{E4D70C68-749F-6F49-AB90-1B679A1BD3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86132-8B81-7C4B-AC7E-F5748D05DE20}" type="pres">
      <dgm:prSet presAssocID="{E9DE5A23-1BB2-E047-AF77-32CC4AC4D2A0}" presName="space" presStyleCnt="0"/>
      <dgm:spPr/>
    </dgm:pt>
    <dgm:pt modelId="{79BA873B-1E5E-254A-9101-499B34D5A16A}" type="pres">
      <dgm:prSet presAssocID="{0159222C-CCC9-C544-ACA9-08A3C89B5965}" presName="composite" presStyleCnt="0"/>
      <dgm:spPr/>
    </dgm:pt>
    <dgm:pt modelId="{B9CE4324-4E8C-0F4C-B566-15BB3D98F649}" type="pres">
      <dgm:prSet presAssocID="{0159222C-CCC9-C544-ACA9-08A3C89B59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92252-93A5-A144-94EA-ECDFDF77C445}" type="pres">
      <dgm:prSet presAssocID="{0159222C-CCC9-C544-ACA9-08A3C89B59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C32D4-C4DF-994A-8B83-DC4D391E3E86}" type="pres">
      <dgm:prSet presAssocID="{3520F367-4DB0-384D-8799-D72B77AA1EDB}" presName="space" presStyleCnt="0"/>
      <dgm:spPr/>
    </dgm:pt>
    <dgm:pt modelId="{28D4834D-9B25-F446-A07B-A41B460C3E40}" type="pres">
      <dgm:prSet presAssocID="{401FE840-5A05-E844-8BB0-772275A8D52D}" presName="composite" presStyleCnt="0"/>
      <dgm:spPr/>
    </dgm:pt>
    <dgm:pt modelId="{43EBFC4C-26FA-924C-B1CC-FC9F7E8A5D1A}" type="pres">
      <dgm:prSet presAssocID="{401FE840-5A05-E844-8BB0-772275A8D5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C7E53-8B3B-0940-B324-ED82E71ABA88}" type="pres">
      <dgm:prSet presAssocID="{401FE840-5A05-E844-8BB0-772275A8D5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B56A5-574C-DE42-8C43-31DD9FC7241A}" srcId="{4321199F-1FD6-5845-89F2-B0336A53AE6E}" destId="{401FE840-5A05-E844-8BB0-772275A8D52D}" srcOrd="2" destOrd="0" parTransId="{050C8DE4-8766-2F47-B9F4-C589FBDB5B0A}" sibTransId="{9CA925EE-53B0-4048-8101-A4A8BB43248F}"/>
    <dgm:cxn modelId="{650028C6-1D56-244C-94E6-4F3D38558F12}" type="presOf" srcId="{E3492EC4-7401-954B-BF61-8F52CC8D5E69}" destId="{C327DD92-7304-AA4C-8D08-61DF563A6FC1}" srcOrd="0" destOrd="1" presId="urn:microsoft.com/office/officeart/2005/8/layout/hList1"/>
    <dgm:cxn modelId="{C92A7358-776C-8349-9BF5-B2F36CCAD34C}" srcId="{401FE840-5A05-E844-8BB0-772275A8D52D}" destId="{438E30C7-2417-6445-BABE-7CCE86FC9833}" srcOrd="0" destOrd="0" parTransId="{F63998C1-B9E5-E24E-95C8-E2769C71AE6E}" sibTransId="{61A68291-E85F-FF4B-A203-CE92A1B65FCB}"/>
    <dgm:cxn modelId="{64E0109F-822B-A142-A106-AFB79FA97B5A}" type="presOf" srcId="{A4C46B1E-109E-B44A-98B4-5FBD4ADD5E4E}" destId="{BE892252-93A5-A144-94EA-ECDFDF77C445}" srcOrd="0" destOrd="0" presId="urn:microsoft.com/office/officeart/2005/8/layout/hList1"/>
    <dgm:cxn modelId="{DE319025-EE93-054E-9E22-4CD92BBD859B}" srcId="{4321199F-1FD6-5845-89F2-B0336A53AE6E}" destId="{E4D70C68-749F-6F49-AB90-1B679A1BD33A}" srcOrd="0" destOrd="0" parTransId="{4E823812-960A-B84B-9389-0D4DBCB93371}" sibTransId="{E9DE5A23-1BB2-E047-AF77-32CC4AC4D2A0}"/>
    <dgm:cxn modelId="{56C06078-18CA-C64C-9C66-D4A436174A15}" type="presOf" srcId="{401FE840-5A05-E844-8BB0-772275A8D52D}" destId="{43EBFC4C-26FA-924C-B1CC-FC9F7E8A5D1A}" srcOrd="0" destOrd="0" presId="urn:microsoft.com/office/officeart/2005/8/layout/hList1"/>
    <dgm:cxn modelId="{EBD3D7E1-E391-2947-88FE-E4662BFC795C}" srcId="{4321199F-1FD6-5845-89F2-B0336A53AE6E}" destId="{0159222C-CCC9-C544-ACA9-08A3C89B5965}" srcOrd="1" destOrd="0" parTransId="{91386A85-F78B-334B-BB79-BBC87A23A636}" sibTransId="{3520F367-4DB0-384D-8799-D72B77AA1EDB}"/>
    <dgm:cxn modelId="{1ED8AEDB-AE87-DF47-8B42-70BA575FA6BC}" type="presOf" srcId="{A8474DA9-CFD5-F243-A532-7A9C7E4CDDC7}" destId="{89CC7E53-8B3B-0940-B324-ED82E71ABA88}" srcOrd="0" destOrd="2" presId="urn:microsoft.com/office/officeart/2005/8/layout/hList1"/>
    <dgm:cxn modelId="{9A13A144-DD58-C344-B114-2AE29CFD6424}" type="presOf" srcId="{438E30C7-2417-6445-BABE-7CCE86FC9833}" destId="{89CC7E53-8B3B-0940-B324-ED82E71ABA88}" srcOrd="0" destOrd="0" presId="urn:microsoft.com/office/officeart/2005/8/layout/hList1"/>
    <dgm:cxn modelId="{799E8C97-0D42-8D41-B6E5-105BADC1E615}" type="presOf" srcId="{F3CB49E1-19E2-D349-8B6D-88B25633F411}" destId="{C327DD92-7304-AA4C-8D08-61DF563A6FC1}" srcOrd="0" destOrd="2" presId="urn:microsoft.com/office/officeart/2005/8/layout/hList1"/>
    <dgm:cxn modelId="{8E758227-B51D-4341-90B8-A0258030ED68}" srcId="{0159222C-CCC9-C544-ACA9-08A3C89B5965}" destId="{9F22BCD9-5923-F742-B880-73591FD31827}" srcOrd="2" destOrd="0" parTransId="{603D7A46-6A84-694A-9589-EB0685A53F0B}" sibTransId="{8C33B3F4-F906-C148-A991-2F54D3E0B4E8}"/>
    <dgm:cxn modelId="{0ED7B1B5-A69F-4C46-99A3-87C342F889BB}" type="presOf" srcId="{AA6839E7-0E45-734E-8C1E-679AC0013CAA}" destId="{C327DD92-7304-AA4C-8D08-61DF563A6FC1}" srcOrd="0" destOrd="3" presId="urn:microsoft.com/office/officeart/2005/8/layout/hList1"/>
    <dgm:cxn modelId="{78170FF1-B330-8E44-9837-D06890467EC2}" srcId="{E4D70C68-749F-6F49-AB90-1B679A1BD33A}" destId="{E3492EC4-7401-954B-BF61-8F52CC8D5E69}" srcOrd="1" destOrd="0" parTransId="{7BBC6BD1-3861-CA4B-A2F7-DA8EA22756A1}" sibTransId="{D5FD89DA-6632-5E42-918C-8138DFEF0D5D}"/>
    <dgm:cxn modelId="{D69DFAA7-9EFF-4E46-8A6C-B44A3F9D1827}" srcId="{E4D70C68-749F-6F49-AB90-1B679A1BD33A}" destId="{439E6889-BDEB-4541-B432-EFB59B885144}" srcOrd="0" destOrd="0" parTransId="{3B34A8F9-A365-744B-8D6F-2D0DAD651D63}" sibTransId="{CBD70240-22FC-9B48-87C0-812BE3D77344}"/>
    <dgm:cxn modelId="{DBA8A05C-D9E1-324F-948D-E87F6E909907}" srcId="{401FE840-5A05-E844-8BB0-772275A8D52D}" destId="{50663C8A-13FB-DB4F-BF83-0FFE537B0C2F}" srcOrd="1" destOrd="0" parTransId="{7F91D08B-7ED3-4345-BFF2-F7A77B467816}" sibTransId="{1E244B7D-786E-EA40-989D-E3E5327990A7}"/>
    <dgm:cxn modelId="{16C17B5B-983D-924D-AB47-C6E2367636C9}" srcId="{E4D70C68-749F-6F49-AB90-1B679A1BD33A}" destId="{AA6839E7-0E45-734E-8C1E-679AC0013CAA}" srcOrd="3" destOrd="0" parTransId="{75144327-7752-234A-AC78-2DF455AA5102}" sibTransId="{8688E142-3849-5B4A-83BA-D7F7EF5998D3}"/>
    <dgm:cxn modelId="{CAA7E636-5DE9-5142-AD1F-CB1BDF3AB0EE}" type="presOf" srcId="{FCBFF00B-CBEB-CB47-8D5F-7EC1418CBBD5}" destId="{BE892252-93A5-A144-94EA-ECDFDF77C445}" srcOrd="0" destOrd="1" presId="urn:microsoft.com/office/officeart/2005/8/layout/hList1"/>
    <dgm:cxn modelId="{57B97859-CA82-234B-95FE-C53E778D73F9}" srcId="{0159222C-CCC9-C544-ACA9-08A3C89B5965}" destId="{FCBFF00B-CBEB-CB47-8D5F-7EC1418CBBD5}" srcOrd="1" destOrd="0" parTransId="{B9E55F7E-6D5C-CD43-A42A-EEE083A2FC77}" sibTransId="{0B4DB61E-9C98-4B4B-9957-16B88B1FC031}"/>
    <dgm:cxn modelId="{C1DF4474-AD52-4B49-82DA-5A161FD8DCCF}" type="presOf" srcId="{0159222C-CCC9-C544-ACA9-08A3C89B5965}" destId="{B9CE4324-4E8C-0F4C-B566-15BB3D98F649}" srcOrd="0" destOrd="0" presId="urn:microsoft.com/office/officeart/2005/8/layout/hList1"/>
    <dgm:cxn modelId="{48DA7188-77EF-CC47-B247-450A2EE187AD}" type="presOf" srcId="{439E6889-BDEB-4541-B432-EFB59B885144}" destId="{C327DD92-7304-AA4C-8D08-61DF563A6FC1}" srcOrd="0" destOrd="0" presId="urn:microsoft.com/office/officeart/2005/8/layout/hList1"/>
    <dgm:cxn modelId="{E48989FE-E0D2-B74D-A539-0E40F1FD9D70}" type="presOf" srcId="{4321199F-1FD6-5845-89F2-B0336A53AE6E}" destId="{FDF2B8F8-980A-6C4D-945C-7CFE05C15FFD}" srcOrd="0" destOrd="0" presId="urn:microsoft.com/office/officeart/2005/8/layout/hList1"/>
    <dgm:cxn modelId="{B7D78099-BFCE-8345-A249-CB152052EA60}" type="presOf" srcId="{9F22BCD9-5923-F742-B880-73591FD31827}" destId="{BE892252-93A5-A144-94EA-ECDFDF77C445}" srcOrd="0" destOrd="2" presId="urn:microsoft.com/office/officeart/2005/8/layout/hList1"/>
    <dgm:cxn modelId="{1207FE1E-EF16-FA4D-AAEA-FB15A9F2613C}" srcId="{E4D70C68-749F-6F49-AB90-1B679A1BD33A}" destId="{F3CB49E1-19E2-D349-8B6D-88B25633F411}" srcOrd="2" destOrd="0" parTransId="{98C328CD-2D4E-C342-A1AF-D98FAD1F2050}" sibTransId="{E29B99F6-2EEF-0844-A772-A2E6ABF2E58B}"/>
    <dgm:cxn modelId="{4C0355FA-EC90-3847-A3CB-4B1C975D980B}" type="presOf" srcId="{E4D70C68-749F-6F49-AB90-1B679A1BD33A}" destId="{084BFB8A-3906-8945-B6E7-32CF7417D504}" srcOrd="0" destOrd="0" presId="urn:microsoft.com/office/officeart/2005/8/layout/hList1"/>
    <dgm:cxn modelId="{79970E79-A8ED-5045-9E61-35F262EFC080}" type="presOf" srcId="{50663C8A-13FB-DB4F-BF83-0FFE537B0C2F}" destId="{89CC7E53-8B3B-0940-B324-ED82E71ABA88}" srcOrd="0" destOrd="1" presId="urn:microsoft.com/office/officeart/2005/8/layout/hList1"/>
    <dgm:cxn modelId="{CFFB24A9-0B5F-8C41-AC8D-18364627DFFB}" srcId="{401FE840-5A05-E844-8BB0-772275A8D52D}" destId="{A8474DA9-CFD5-F243-A532-7A9C7E4CDDC7}" srcOrd="2" destOrd="0" parTransId="{8F9EBEC5-8D63-3E46-A818-108CF9E61283}" sibTransId="{1F506FF6-086C-AB41-843E-2206B72572C7}"/>
    <dgm:cxn modelId="{235BD605-44CF-C045-9F80-06BAB891F88D}" srcId="{0159222C-CCC9-C544-ACA9-08A3C89B5965}" destId="{A4C46B1E-109E-B44A-98B4-5FBD4ADD5E4E}" srcOrd="0" destOrd="0" parTransId="{AFF39661-9FA1-D242-91DD-7847663CF45C}" sibTransId="{1C8C0B73-CE41-134F-9F39-8F6F5AC54B7F}"/>
    <dgm:cxn modelId="{1ABC0445-BDFD-054C-9AFC-D5F6BF33F1EF}" type="presParOf" srcId="{FDF2B8F8-980A-6C4D-945C-7CFE05C15FFD}" destId="{85F4FC4E-FC7C-E34C-B0BF-C4D53BE1F752}" srcOrd="0" destOrd="0" presId="urn:microsoft.com/office/officeart/2005/8/layout/hList1"/>
    <dgm:cxn modelId="{2FC8D72D-B1EB-D547-B58C-AE4C7A1BA030}" type="presParOf" srcId="{85F4FC4E-FC7C-E34C-B0BF-C4D53BE1F752}" destId="{084BFB8A-3906-8945-B6E7-32CF7417D504}" srcOrd="0" destOrd="0" presId="urn:microsoft.com/office/officeart/2005/8/layout/hList1"/>
    <dgm:cxn modelId="{746D94A9-19C8-8940-BF2B-26FAF2BD63C3}" type="presParOf" srcId="{85F4FC4E-FC7C-E34C-B0BF-C4D53BE1F752}" destId="{C327DD92-7304-AA4C-8D08-61DF563A6FC1}" srcOrd="1" destOrd="0" presId="urn:microsoft.com/office/officeart/2005/8/layout/hList1"/>
    <dgm:cxn modelId="{8A019B16-F0DC-A546-A93B-5C85473C675B}" type="presParOf" srcId="{FDF2B8F8-980A-6C4D-945C-7CFE05C15FFD}" destId="{27786132-8B81-7C4B-AC7E-F5748D05DE20}" srcOrd="1" destOrd="0" presId="urn:microsoft.com/office/officeart/2005/8/layout/hList1"/>
    <dgm:cxn modelId="{8CC638AE-9436-5148-9B9B-27325AD22C8D}" type="presParOf" srcId="{FDF2B8F8-980A-6C4D-945C-7CFE05C15FFD}" destId="{79BA873B-1E5E-254A-9101-499B34D5A16A}" srcOrd="2" destOrd="0" presId="urn:microsoft.com/office/officeart/2005/8/layout/hList1"/>
    <dgm:cxn modelId="{870F85E9-3D41-AE49-943F-F5DBF36BA1E8}" type="presParOf" srcId="{79BA873B-1E5E-254A-9101-499B34D5A16A}" destId="{B9CE4324-4E8C-0F4C-B566-15BB3D98F649}" srcOrd="0" destOrd="0" presId="urn:microsoft.com/office/officeart/2005/8/layout/hList1"/>
    <dgm:cxn modelId="{8D688328-31E0-914A-B5B1-964F9246878E}" type="presParOf" srcId="{79BA873B-1E5E-254A-9101-499B34D5A16A}" destId="{BE892252-93A5-A144-94EA-ECDFDF77C445}" srcOrd="1" destOrd="0" presId="urn:microsoft.com/office/officeart/2005/8/layout/hList1"/>
    <dgm:cxn modelId="{4729158C-17F6-4A41-ADA6-E36FE93B396A}" type="presParOf" srcId="{FDF2B8F8-980A-6C4D-945C-7CFE05C15FFD}" destId="{150C32D4-C4DF-994A-8B83-DC4D391E3E86}" srcOrd="3" destOrd="0" presId="urn:microsoft.com/office/officeart/2005/8/layout/hList1"/>
    <dgm:cxn modelId="{A83A51AD-A689-7243-AA1A-6F3B63D989FD}" type="presParOf" srcId="{FDF2B8F8-980A-6C4D-945C-7CFE05C15FFD}" destId="{28D4834D-9B25-F446-A07B-A41B460C3E40}" srcOrd="4" destOrd="0" presId="urn:microsoft.com/office/officeart/2005/8/layout/hList1"/>
    <dgm:cxn modelId="{18ED85E3-0AAD-E244-89C4-AD3B9965109C}" type="presParOf" srcId="{28D4834D-9B25-F446-A07B-A41B460C3E40}" destId="{43EBFC4C-26FA-924C-B1CC-FC9F7E8A5D1A}" srcOrd="0" destOrd="0" presId="urn:microsoft.com/office/officeart/2005/8/layout/hList1"/>
    <dgm:cxn modelId="{BBB2B24F-F8F6-504B-A067-645206B60205}" type="presParOf" srcId="{28D4834D-9B25-F446-A07B-A41B460C3E40}" destId="{89CC7E53-8B3B-0940-B324-ED82E71ABA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1199F-1FD6-5845-89F2-B0336A53AE6E}" type="doc">
      <dgm:prSet loTypeId="urn:microsoft.com/office/officeart/2005/8/layout/hList1" loCatId="" qsTypeId="urn:microsoft.com/office/officeart/2005/8/quickstyle/simple5" qsCatId="simple" csTypeId="urn:microsoft.com/office/officeart/2005/8/colors/colorful1#6" csCatId="colorful" phldr="1"/>
      <dgm:spPr/>
    </dgm:pt>
    <dgm:pt modelId="{E4D70C68-749F-6F49-AB90-1B679A1BD33A}">
      <dgm:prSet phldrT="[Text]" custT="1"/>
      <dgm:spPr/>
      <dgm:t>
        <a:bodyPr/>
        <a:lstStyle/>
        <a:p>
          <a:r>
            <a:rPr lang="en-US" sz="2800" dirty="0" smtClean="0"/>
            <a:t>iPod/iPhone</a:t>
          </a:r>
          <a:endParaRPr lang="en-US" sz="2800" dirty="0"/>
        </a:p>
      </dgm:t>
    </dgm:pt>
    <dgm:pt modelId="{4E823812-960A-B84B-9389-0D4DBCB93371}" type="parTrans" cxnId="{DE319025-EE93-054E-9E22-4CD92BBD859B}">
      <dgm:prSet/>
      <dgm:spPr/>
      <dgm:t>
        <a:bodyPr/>
        <a:lstStyle/>
        <a:p>
          <a:endParaRPr lang="en-US"/>
        </a:p>
      </dgm:t>
    </dgm:pt>
    <dgm:pt modelId="{E9DE5A23-1BB2-E047-AF77-32CC4AC4D2A0}" type="sibTrans" cxnId="{DE319025-EE93-054E-9E22-4CD92BBD859B}">
      <dgm:prSet/>
      <dgm:spPr/>
      <dgm:t>
        <a:bodyPr/>
        <a:lstStyle/>
        <a:p>
          <a:endParaRPr lang="en-US"/>
        </a:p>
      </dgm:t>
    </dgm:pt>
    <dgm:pt modelId="{0159222C-CCC9-C544-ACA9-08A3C89B5965}">
      <dgm:prSet phldrT="[Text]" custT="1"/>
      <dgm:spPr/>
      <dgm:t>
        <a:bodyPr/>
        <a:lstStyle/>
        <a:p>
          <a:r>
            <a:rPr lang="en-US" sz="2800" dirty="0" err="1" smtClean="0"/>
            <a:t>iPad</a:t>
          </a:r>
          <a:endParaRPr lang="en-US" sz="2800" dirty="0"/>
        </a:p>
      </dgm:t>
    </dgm:pt>
    <dgm:pt modelId="{91386A85-F78B-334B-BB79-BBC87A23A636}" type="parTrans" cxnId="{EBD3D7E1-E391-2947-88FE-E4662BFC795C}">
      <dgm:prSet/>
      <dgm:spPr/>
      <dgm:t>
        <a:bodyPr/>
        <a:lstStyle/>
        <a:p>
          <a:endParaRPr lang="en-US"/>
        </a:p>
      </dgm:t>
    </dgm:pt>
    <dgm:pt modelId="{3520F367-4DB0-384D-8799-D72B77AA1EDB}" type="sibTrans" cxnId="{EBD3D7E1-E391-2947-88FE-E4662BFC795C}">
      <dgm:prSet/>
      <dgm:spPr/>
      <dgm:t>
        <a:bodyPr/>
        <a:lstStyle/>
        <a:p>
          <a:endParaRPr lang="en-US"/>
        </a:p>
      </dgm:t>
    </dgm:pt>
    <dgm:pt modelId="{401FE840-5A05-E844-8BB0-772275A8D52D}">
      <dgm:prSet phldrT="[Text]" custT="1"/>
      <dgm:spPr/>
      <dgm:t>
        <a:bodyPr/>
        <a:lstStyle/>
        <a:p>
          <a:r>
            <a:rPr lang="en-US" sz="2800" dirty="0" smtClean="0"/>
            <a:t>Universal</a:t>
          </a:r>
          <a:endParaRPr lang="en-US" sz="2800" dirty="0"/>
        </a:p>
      </dgm:t>
    </dgm:pt>
    <dgm:pt modelId="{050C8DE4-8766-2F47-B9F4-C589FBDB5B0A}" type="parTrans" cxnId="{1CAB56A5-574C-DE42-8C43-31DD9FC7241A}">
      <dgm:prSet/>
      <dgm:spPr/>
      <dgm:t>
        <a:bodyPr/>
        <a:lstStyle/>
        <a:p>
          <a:endParaRPr lang="en-US"/>
        </a:p>
      </dgm:t>
    </dgm:pt>
    <dgm:pt modelId="{9CA925EE-53B0-4048-8101-A4A8BB43248F}" type="sibTrans" cxnId="{1CAB56A5-574C-DE42-8C43-31DD9FC7241A}">
      <dgm:prSet/>
      <dgm:spPr/>
      <dgm:t>
        <a:bodyPr/>
        <a:lstStyle/>
        <a:p>
          <a:endParaRPr lang="en-US"/>
        </a:p>
      </dgm:t>
    </dgm:pt>
    <dgm:pt modelId="{0E1F57E1-E51C-DE48-B74A-E0340E8DC329}">
      <dgm:prSet custT="1"/>
      <dgm:spPr/>
      <dgm:t>
        <a:bodyPr/>
        <a:lstStyle/>
        <a:p>
          <a:r>
            <a:rPr lang="en-US" sz="2800" dirty="0" smtClean="0"/>
            <a:t>480 X 320</a:t>
          </a:r>
          <a:endParaRPr lang="en-US" sz="2800" dirty="0"/>
        </a:p>
      </dgm:t>
    </dgm:pt>
    <dgm:pt modelId="{CE171237-EDDD-1045-8DF9-B89C0B8C8E93}" type="parTrans" cxnId="{1025C28F-B2E7-434C-A78F-5C61346C29F5}">
      <dgm:prSet/>
      <dgm:spPr/>
      <dgm:t>
        <a:bodyPr/>
        <a:lstStyle/>
        <a:p>
          <a:endParaRPr lang="en-US"/>
        </a:p>
      </dgm:t>
    </dgm:pt>
    <dgm:pt modelId="{F7688D97-365D-D040-9D15-47244C57BDF4}" type="sibTrans" cxnId="{1025C28F-B2E7-434C-A78F-5C61346C29F5}">
      <dgm:prSet/>
      <dgm:spPr/>
      <dgm:t>
        <a:bodyPr/>
        <a:lstStyle/>
        <a:p>
          <a:endParaRPr lang="en-US"/>
        </a:p>
      </dgm:t>
    </dgm:pt>
    <dgm:pt modelId="{A4CDBF17-820D-3042-B970-D917D430A676}">
      <dgm:prSet custT="1"/>
      <dgm:spPr/>
      <dgm:t>
        <a:bodyPr/>
        <a:lstStyle/>
        <a:p>
          <a:r>
            <a:rPr lang="en-US" sz="2800" dirty="0" smtClean="0"/>
            <a:t>Landscape</a:t>
          </a:r>
          <a:r>
            <a:rPr lang="en-US" sz="2800" dirty="0" smtClean="0"/>
            <a:t>/ Portrait</a:t>
          </a:r>
          <a:endParaRPr lang="en-US" sz="2800" dirty="0"/>
        </a:p>
      </dgm:t>
    </dgm:pt>
    <dgm:pt modelId="{7E1738AE-0C7C-5247-939E-2BAFCFEABDC5}" type="parTrans" cxnId="{889E7E0D-50B1-B444-A18F-82ACDE7CB99B}">
      <dgm:prSet/>
      <dgm:spPr/>
      <dgm:t>
        <a:bodyPr/>
        <a:lstStyle/>
        <a:p>
          <a:endParaRPr lang="en-US"/>
        </a:p>
      </dgm:t>
    </dgm:pt>
    <dgm:pt modelId="{9D135241-78B4-4F4E-B4BC-D32D7F267818}" type="sibTrans" cxnId="{889E7E0D-50B1-B444-A18F-82ACDE7CB99B}">
      <dgm:prSet/>
      <dgm:spPr/>
      <dgm:t>
        <a:bodyPr/>
        <a:lstStyle/>
        <a:p>
          <a:endParaRPr lang="en-US"/>
        </a:p>
      </dgm:t>
    </dgm:pt>
    <dgm:pt modelId="{910E7C4B-6B1B-BF43-807B-BB59B79BE57C}">
      <dgm:prSet custT="1"/>
      <dgm:spPr/>
      <dgm:t>
        <a:bodyPr/>
        <a:lstStyle/>
        <a:p>
          <a:r>
            <a:rPr lang="en-US" sz="2800" dirty="0" smtClean="0"/>
            <a:t>Retina Display</a:t>
          </a:r>
          <a:endParaRPr lang="en-US" sz="2800" dirty="0"/>
        </a:p>
      </dgm:t>
    </dgm:pt>
    <dgm:pt modelId="{5C4D842C-65FC-C842-AEC5-733F89127F8A}" type="parTrans" cxnId="{201DE2F3-CAA7-CD4F-A133-057E31EDB4A0}">
      <dgm:prSet/>
      <dgm:spPr/>
      <dgm:t>
        <a:bodyPr/>
        <a:lstStyle/>
        <a:p>
          <a:endParaRPr lang="en-US"/>
        </a:p>
      </dgm:t>
    </dgm:pt>
    <dgm:pt modelId="{D08F12CB-E4A6-2B40-904F-DAE886168803}" type="sibTrans" cxnId="{201DE2F3-CAA7-CD4F-A133-057E31EDB4A0}">
      <dgm:prSet/>
      <dgm:spPr/>
      <dgm:t>
        <a:bodyPr/>
        <a:lstStyle/>
        <a:p>
          <a:endParaRPr lang="en-US"/>
        </a:p>
      </dgm:t>
    </dgm:pt>
    <dgm:pt modelId="{624816D1-FAD7-E14B-B6B3-513F424E4ECD}">
      <dgm:prSet custT="1"/>
      <dgm:spPr/>
      <dgm:t>
        <a:bodyPr/>
        <a:lstStyle/>
        <a:p>
          <a:r>
            <a:rPr lang="en-US" sz="2800" dirty="0" smtClean="0"/>
            <a:t>1024 X 768</a:t>
          </a:r>
          <a:endParaRPr lang="en-US" sz="2800" dirty="0"/>
        </a:p>
      </dgm:t>
    </dgm:pt>
    <dgm:pt modelId="{EB768713-AC54-8940-9277-E059635FA74D}" type="parTrans" cxnId="{118748F4-42FE-EC4D-909A-E252E9B7BFC1}">
      <dgm:prSet/>
      <dgm:spPr/>
      <dgm:t>
        <a:bodyPr/>
        <a:lstStyle/>
        <a:p>
          <a:endParaRPr lang="en-US"/>
        </a:p>
      </dgm:t>
    </dgm:pt>
    <dgm:pt modelId="{D0428BA4-DE98-D444-890B-F649080D6DCD}" type="sibTrans" cxnId="{118748F4-42FE-EC4D-909A-E252E9B7BFC1}">
      <dgm:prSet/>
      <dgm:spPr/>
      <dgm:t>
        <a:bodyPr/>
        <a:lstStyle/>
        <a:p>
          <a:endParaRPr lang="en-US"/>
        </a:p>
      </dgm:t>
    </dgm:pt>
    <dgm:pt modelId="{7023E504-4C73-D548-9A93-3D5AC2AAFB36}">
      <dgm:prSet custT="1"/>
      <dgm:spPr/>
      <dgm:t>
        <a:bodyPr/>
        <a:lstStyle/>
        <a:p>
          <a:r>
            <a:rPr lang="en-US" sz="2800" dirty="0" smtClean="0"/>
            <a:t>Split Views</a:t>
          </a:r>
          <a:endParaRPr lang="en-US" sz="2800" dirty="0"/>
        </a:p>
      </dgm:t>
    </dgm:pt>
    <dgm:pt modelId="{A684FE5C-7352-CD42-A8A3-9BC22AC870EC}" type="parTrans" cxnId="{AEFF139F-76AA-0145-A703-1E05BB7C11F0}">
      <dgm:prSet/>
      <dgm:spPr/>
      <dgm:t>
        <a:bodyPr/>
        <a:lstStyle/>
        <a:p>
          <a:endParaRPr lang="en-US"/>
        </a:p>
      </dgm:t>
    </dgm:pt>
    <dgm:pt modelId="{9071B2DC-7563-DC45-92AF-29457D6B6345}" type="sibTrans" cxnId="{AEFF139F-76AA-0145-A703-1E05BB7C11F0}">
      <dgm:prSet/>
      <dgm:spPr/>
      <dgm:t>
        <a:bodyPr/>
        <a:lstStyle/>
        <a:p>
          <a:endParaRPr lang="en-US"/>
        </a:p>
      </dgm:t>
    </dgm:pt>
    <dgm:pt modelId="{C849990B-1E8F-FA4B-AB7F-8A25E4421333}">
      <dgm:prSet custT="1"/>
      <dgm:spPr/>
      <dgm:t>
        <a:bodyPr/>
        <a:lstStyle/>
        <a:p>
          <a:r>
            <a:rPr lang="en-US" sz="2800" dirty="0" smtClean="0"/>
            <a:t>High Performance</a:t>
          </a:r>
          <a:endParaRPr lang="en-US" sz="2800" dirty="0"/>
        </a:p>
      </dgm:t>
    </dgm:pt>
    <dgm:pt modelId="{11F6B0F5-29C8-0E47-B8C5-BFB34E558590}" type="parTrans" cxnId="{1A137CF0-863C-D049-9C20-B366C33125C8}">
      <dgm:prSet/>
      <dgm:spPr/>
      <dgm:t>
        <a:bodyPr/>
        <a:lstStyle/>
        <a:p>
          <a:endParaRPr lang="en-US"/>
        </a:p>
      </dgm:t>
    </dgm:pt>
    <dgm:pt modelId="{D0433E80-C28D-F444-863D-212F5A0CFDC2}" type="sibTrans" cxnId="{1A137CF0-863C-D049-9C20-B366C33125C8}">
      <dgm:prSet/>
      <dgm:spPr/>
      <dgm:t>
        <a:bodyPr/>
        <a:lstStyle/>
        <a:p>
          <a:endParaRPr lang="en-US"/>
        </a:p>
      </dgm:t>
    </dgm:pt>
    <dgm:pt modelId="{22676799-DEF0-A64F-B512-1FE61973E984}">
      <dgm:prSet custT="1"/>
      <dgm:spPr/>
      <dgm:t>
        <a:bodyPr/>
        <a:lstStyle/>
        <a:p>
          <a:r>
            <a:rPr lang="en-US" sz="2800" dirty="0" smtClean="0"/>
            <a:t>One Build. Two Targets.</a:t>
          </a:r>
          <a:endParaRPr lang="en-US" sz="2800" dirty="0"/>
        </a:p>
      </dgm:t>
    </dgm:pt>
    <dgm:pt modelId="{CACDF71F-8833-6747-A369-01F88844D452}" type="parTrans" cxnId="{8DC1FD7D-C708-004F-94A2-328A09F82265}">
      <dgm:prSet/>
      <dgm:spPr/>
      <dgm:t>
        <a:bodyPr/>
        <a:lstStyle/>
        <a:p>
          <a:endParaRPr lang="en-US"/>
        </a:p>
      </dgm:t>
    </dgm:pt>
    <dgm:pt modelId="{D417EFBF-B553-9940-80C2-516A0A749194}" type="sibTrans" cxnId="{8DC1FD7D-C708-004F-94A2-328A09F82265}">
      <dgm:prSet/>
      <dgm:spPr/>
      <dgm:t>
        <a:bodyPr/>
        <a:lstStyle/>
        <a:p>
          <a:endParaRPr lang="en-US"/>
        </a:p>
      </dgm:t>
    </dgm:pt>
    <dgm:pt modelId="{9033A562-1184-4B45-BDB9-9E8A31F5ACB8}" type="pres">
      <dgm:prSet presAssocID="{4321199F-1FD6-5845-89F2-B0336A53AE6E}" presName="Name0" presStyleCnt="0">
        <dgm:presLayoutVars>
          <dgm:dir/>
          <dgm:animLvl val="lvl"/>
          <dgm:resizeHandles val="exact"/>
        </dgm:presLayoutVars>
      </dgm:prSet>
      <dgm:spPr/>
    </dgm:pt>
    <dgm:pt modelId="{1125F77F-F07F-4144-98C8-77BB30B75471}" type="pres">
      <dgm:prSet presAssocID="{E4D70C68-749F-6F49-AB90-1B679A1BD33A}" presName="composite" presStyleCnt="0"/>
      <dgm:spPr/>
    </dgm:pt>
    <dgm:pt modelId="{3EEDEA35-2E81-E748-8D77-EE5FA686479D}" type="pres">
      <dgm:prSet presAssocID="{E4D70C68-749F-6F49-AB90-1B679A1BD3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384F9-7EFF-494D-9C98-35E962E4D35F}" type="pres">
      <dgm:prSet presAssocID="{E4D70C68-749F-6F49-AB90-1B679A1BD3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ACEE1-3797-9548-BEAF-D190426E45E8}" type="pres">
      <dgm:prSet presAssocID="{E9DE5A23-1BB2-E047-AF77-32CC4AC4D2A0}" presName="space" presStyleCnt="0"/>
      <dgm:spPr/>
    </dgm:pt>
    <dgm:pt modelId="{B64677A7-906C-8348-BD8D-CA716CF454BB}" type="pres">
      <dgm:prSet presAssocID="{0159222C-CCC9-C544-ACA9-08A3C89B5965}" presName="composite" presStyleCnt="0"/>
      <dgm:spPr/>
    </dgm:pt>
    <dgm:pt modelId="{472383A2-70F1-E147-A741-B1E658F1B475}" type="pres">
      <dgm:prSet presAssocID="{0159222C-CCC9-C544-ACA9-08A3C89B59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55507-20D4-FC44-B841-67055EE8B233}" type="pres">
      <dgm:prSet presAssocID="{0159222C-CCC9-C544-ACA9-08A3C89B59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C0D31-0C12-BE44-AADD-73E7E3C6299C}" type="pres">
      <dgm:prSet presAssocID="{3520F367-4DB0-384D-8799-D72B77AA1EDB}" presName="space" presStyleCnt="0"/>
      <dgm:spPr/>
    </dgm:pt>
    <dgm:pt modelId="{1AD9F1FF-4B3C-7E46-92A8-882E7DC4E9D3}" type="pres">
      <dgm:prSet presAssocID="{401FE840-5A05-E844-8BB0-772275A8D52D}" presName="composite" presStyleCnt="0"/>
      <dgm:spPr/>
    </dgm:pt>
    <dgm:pt modelId="{67ABF097-BA29-974F-8EB8-5F49D52452D7}" type="pres">
      <dgm:prSet presAssocID="{401FE840-5A05-E844-8BB0-772275A8D5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C42A7-E305-C54A-BE58-434DCB3F9784}" type="pres">
      <dgm:prSet presAssocID="{401FE840-5A05-E844-8BB0-772275A8D5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B56A5-574C-DE42-8C43-31DD9FC7241A}" srcId="{4321199F-1FD6-5845-89F2-B0336A53AE6E}" destId="{401FE840-5A05-E844-8BB0-772275A8D52D}" srcOrd="2" destOrd="0" parTransId="{050C8DE4-8766-2F47-B9F4-C589FBDB5B0A}" sibTransId="{9CA925EE-53B0-4048-8101-A4A8BB43248F}"/>
    <dgm:cxn modelId="{42F82CC1-FFA6-F24E-929A-FF749562C040}" type="presOf" srcId="{A4CDBF17-820D-3042-B970-D917D430A676}" destId="{72A384F9-7EFF-494D-9C98-35E962E4D35F}" srcOrd="0" destOrd="1" presId="urn:microsoft.com/office/officeart/2005/8/layout/hList1"/>
    <dgm:cxn modelId="{DE319025-EE93-054E-9E22-4CD92BBD859B}" srcId="{4321199F-1FD6-5845-89F2-B0336A53AE6E}" destId="{E4D70C68-749F-6F49-AB90-1B679A1BD33A}" srcOrd="0" destOrd="0" parTransId="{4E823812-960A-B84B-9389-0D4DBCB93371}" sibTransId="{E9DE5A23-1BB2-E047-AF77-32CC4AC4D2A0}"/>
    <dgm:cxn modelId="{2C718FBA-4F73-2944-97D2-2FCA5675BB31}" type="presOf" srcId="{4321199F-1FD6-5845-89F2-B0336A53AE6E}" destId="{9033A562-1184-4B45-BDB9-9E8A31F5ACB8}" srcOrd="0" destOrd="0" presId="urn:microsoft.com/office/officeart/2005/8/layout/hList1"/>
    <dgm:cxn modelId="{EBD3D7E1-E391-2947-88FE-E4662BFC795C}" srcId="{4321199F-1FD6-5845-89F2-B0336A53AE6E}" destId="{0159222C-CCC9-C544-ACA9-08A3C89B5965}" srcOrd="1" destOrd="0" parTransId="{91386A85-F78B-334B-BB79-BBC87A23A636}" sibTransId="{3520F367-4DB0-384D-8799-D72B77AA1EDB}"/>
    <dgm:cxn modelId="{201DE2F3-CAA7-CD4F-A133-057E31EDB4A0}" srcId="{E4D70C68-749F-6F49-AB90-1B679A1BD33A}" destId="{910E7C4B-6B1B-BF43-807B-BB59B79BE57C}" srcOrd="2" destOrd="0" parTransId="{5C4D842C-65FC-C842-AEC5-733F89127F8A}" sibTransId="{D08F12CB-E4A6-2B40-904F-DAE886168803}"/>
    <dgm:cxn modelId="{1025C28F-B2E7-434C-A78F-5C61346C29F5}" srcId="{E4D70C68-749F-6F49-AB90-1B679A1BD33A}" destId="{0E1F57E1-E51C-DE48-B74A-E0340E8DC329}" srcOrd="0" destOrd="0" parTransId="{CE171237-EDDD-1045-8DF9-B89C0B8C8E93}" sibTransId="{F7688D97-365D-D040-9D15-47244C57BDF4}"/>
    <dgm:cxn modelId="{8B1E96B2-9F47-EE4B-9322-0BA02AE919A1}" type="presOf" srcId="{7023E504-4C73-D548-9A93-3D5AC2AAFB36}" destId="{90F55507-20D4-FC44-B841-67055EE8B233}" srcOrd="0" destOrd="1" presId="urn:microsoft.com/office/officeart/2005/8/layout/hList1"/>
    <dgm:cxn modelId="{5355922A-830D-F248-BBF7-57219CAAF85C}" type="presOf" srcId="{C849990B-1E8F-FA4B-AB7F-8A25E4421333}" destId="{90F55507-20D4-FC44-B841-67055EE8B233}" srcOrd="0" destOrd="2" presId="urn:microsoft.com/office/officeart/2005/8/layout/hList1"/>
    <dgm:cxn modelId="{33B0C9D4-EB93-CD4F-9A2B-B9B2B63B2318}" type="presOf" srcId="{0E1F57E1-E51C-DE48-B74A-E0340E8DC329}" destId="{72A384F9-7EFF-494D-9C98-35E962E4D35F}" srcOrd="0" destOrd="0" presId="urn:microsoft.com/office/officeart/2005/8/layout/hList1"/>
    <dgm:cxn modelId="{AEFF139F-76AA-0145-A703-1E05BB7C11F0}" srcId="{0159222C-CCC9-C544-ACA9-08A3C89B5965}" destId="{7023E504-4C73-D548-9A93-3D5AC2AAFB36}" srcOrd="1" destOrd="0" parTransId="{A684FE5C-7352-CD42-A8A3-9BC22AC870EC}" sibTransId="{9071B2DC-7563-DC45-92AF-29457D6B6345}"/>
    <dgm:cxn modelId="{118748F4-42FE-EC4D-909A-E252E9B7BFC1}" srcId="{0159222C-CCC9-C544-ACA9-08A3C89B5965}" destId="{624816D1-FAD7-E14B-B6B3-513F424E4ECD}" srcOrd="0" destOrd="0" parTransId="{EB768713-AC54-8940-9277-E059635FA74D}" sibTransId="{D0428BA4-DE98-D444-890B-F649080D6DCD}"/>
    <dgm:cxn modelId="{DA2B8503-8A87-A549-B0EE-77D797284B01}" type="presOf" srcId="{624816D1-FAD7-E14B-B6B3-513F424E4ECD}" destId="{90F55507-20D4-FC44-B841-67055EE8B233}" srcOrd="0" destOrd="0" presId="urn:microsoft.com/office/officeart/2005/8/layout/hList1"/>
    <dgm:cxn modelId="{889E7E0D-50B1-B444-A18F-82ACDE7CB99B}" srcId="{E4D70C68-749F-6F49-AB90-1B679A1BD33A}" destId="{A4CDBF17-820D-3042-B970-D917D430A676}" srcOrd="1" destOrd="0" parTransId="{7E1738AE-0C7C-5247-939E-2BAFCFEABDC5}" sibTransId="{9D135241-78B4-4F4E-B4BC-D32D7F267818}"/>
    <dgm:cxn modelId="{8DC1FD7D-C708-004F-94A2-328A09F82265}" srcId="{401FE840-5A05-E844-8BB0-772275A8D52D}" destId="{22676799-DEF0-A64F-B512-1FE61973E984}" srcOrd="0" destOrd="0" parTransId="{CACDF71F-8833-6747-A369-01F88844D452}" sibTransId="{D417EFBF-B553-9940-80C2-516A0A749194}"/>
    <dgm:cxn modelId="{1A137CF0-863C-D049-9C20-B366C33125C8}" srcId="{0159222C-CCC9-C544-ACA9-08A3C89B5965}" destId="{C849990B-1E8F-FA4B-AB7F-8A25E4421333}" srcOrd="2" destOrd="0" parTransId="{11F6B0F5-29C8-0E47-B8C5-BFB34E558590}" sibTransId="{D0433E80-C28D-F444-863D-212F5A0CFDC2}"/>
    <dgm:cxn modelId="{F8AE4599-53B6-4648-A1F6-1D2ED6CA7E41}" type="presOf" srcId="{910E7C4B-6B1B-BF43-807B-BB59B79BE57C}" destId="{72A384F9-7EFF-494D-9C98-35E962E4D35F}" srcOrd="0" destOrd="2" presId="urn:microsoft.com/office/officeart/2005/8/layout/hList1"/>
    <dgm:cxn modelId="{6D4F3357-4C82-FD46-A845-C162962D2AEA}" type="presOf" srcId="{E4D70C68-749F-6F49-AB90-1B679A1BD33A}" destId="{3EEDEA35-2E81-E748-8D77-EE5FA686479D}" srcOrd="0" destOrd="0" presId="urn:microsoft.com/office/officeart/2005/8/layout/hList1"/>
    <dgm:cxn modelId="{DA40FF3C-F211-634F-B5EA-20E3DC08A1B9}" type="presOf" srcId="{22676799-DEF0-A64F-B512-1FE61973E984}" destId="{FFCC42A7-E305-C54A-BE58-434DCB3F9784}" srcOrd="0" destOrd="0" presId="urn:microsoft.com/office/officeart/2005/8/layout/hList1"/>
    <dgm:cxn modelId="{1BC34579-A0E5-F543-A1FE-004B9C7593D7}" type="presOf" srcId="{401FE840-5A05-E844-8BB0-772275A8D52D}" destId="{67ABF097-BA29-974F-8EB8-5F49D52452D7}" srcOrd="0" destOrd="0" presId="urn:microsoft.com/office/officeart/2005/8/layout/hList1"/>
    <dgm:cxn modelId="{D18D58F8-085C-C140-A876-C030214314D7}" type="presOf" srcId="{0159222C-CCC9-C544-ACA9-08A3C89B5965}" destId="{472383A2-70F1-E147-A741-B1E658F1B475}" srcOrd="0" destOrd="0" presId="urn:microsoft.com/office/officeart/2005/8/layout/hList1"/>
    <dgm:cxn modelId="{A1027193-B288-1B43-8F9F-BAE56E504904}" type="presParOf" srcId="{9033A562-1184-4B45-BDB9-9E8A31F5ACB8}" destId="{1125F77F-F07F-4144-98C8-77BB30B75471}" srcOrd="0" destOrd="0" presId="urn:microsoft.com/office/officeart/2005/8/layout/hList1"/>
    <dgm:cxn modelId="{3876BA3A-7390-5045-8624-35CE5CE55888}" type="presParOf" srcId="{1125F77F-F07F-4144-98C8-77BB30B75471}" destId="{3EEDEA35-2E81-E748-8D77-EE5FA686479D}" srcOrd="0" destOrd="0" presId="urn:microsoft.com/office/officeart/2005/8/layout/hList1"/>
    <dgm:cxn modelId="{9C1DA8D5-0889-9A4A-9D3A-E932A292E97F}" type="presParOf" srcId="{1125F77F-F07F-4144-98C8-77BB30B75471}" destId="{72A384F9-7EFF-494D-9C98-35E962E4D35F}" srcOrd="1" destOrd="0" presId="urn:microsoft.com/office/officeart/2005/8/layout/hList1"/>
    <dgm:cxn modelId="{F73149C8-FD1B-3A43-9FEA-7B4F0FCFD691}" type="presParOf" srcId="{9033A562-1184-4B45-BDB9-9E8A31F5ACB8}" destId="{0ACACEE1-3797-9548-BEAF-D190426E45E8}" srcOrd="1" destOrd="0" presId="urn:microsoft.com/office/officeart/2005/8/layout/hList1"/>
    <dgm:cxn modelId="{EDAD9F84-4E71-DC4F-8A7D-00EFDCA67E34}" type="presParOf" srcId="{9033A562-1184-4B45-BDB9-9E8A31F5ACB8}" destId="{B64677A7-906C-8348-BD8D-CA716CF454BB}" srcOrd="2" destOrd="0" presId="urn:microsoft.com/office/officeart/2005/8/layout/hList1"/>
    <dgm:cxn modelId="{977BE495-D4F3-4642-8B8A-D759F20CF6DF}" type="presParOf" srcId="{B64677A7-906C-8348-BD8D-CA716CF454BB}" destId="{472383A2-70F1-E147-A741-B1E658F1B475}" srcOrd="0" destOrd="0" presId="urn:microsoft.com/office/officeart/2005/8/layout/hList1"/>
    <dgm:cxn modelId="{E3A6841F-1D4D-4A4C-9784-29530DFE1A11}" type="presParOf" srcId="{B64677A7-906C-8348-BD8D-CA716CF454BB}" destId="{90F55507-20D4-FC44-B841-67055EE8B233}" srcOrd="1" destOrd="0" presId="urn:microsoft.com/office/officeart/2005/8/layout/hList1"/>
    <dgm:cxn modelId="{8828D86B-86A6-4A44-9838-7AD103BC4FD7}" type="presParOf" srcId="{9033A562-1184-4B45-BDB9-9E8A31F5ACB8}" destId="{A3EC0D31-0C12-BE44-AADD-73E7E3C6299C}" srcOrd="3" destOrd="0" presId="urn:microsoft.com/office/officeart/2005/8/layout/hList1"/>
    <dgm:cxn modelId="{BBB89FC3-3D58-944B-A24B-E73F9248FD22}" type="presParOf" srcId="{9033A562-1184-4B45-BDB9-9E8A31F5ACB8}" destId="{1AD9F1FF-4B3C-7E46-92A8-882E7DC4E9D3}" srcOrd="4" destOrd="0" presId="urn:microsoft.com/office/officeart/2005/8/layout/hList1"/>
    <dgm:cxn modelId="{143569F4-FACA-1F44-9E22-F2DAA7ED9DFB}" type="presParOf" srcId="{1AD9F1FF-4B3C-7E46-92A8-882E7DC4E9D3}" destId="{67ABF097-BA29-974F-8EB8-5F49D52452D7}" srcOrd="0" destOrd="0" presId="urn:microsoft.com/office/officeart/2005/8/layout/hList1"/>
    <dgm:cxn modelId="{AE730DF0-AB57-CF4D-AEDB-7E2F0162203D}" type="presParOf" srcId="{1AD9F1FF-4B3C-7E46-92A8-882E7DC4E9D3}" destId="{FFCC42A7-E305-C54A-BE58-434DCB3F97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1199F-1FD6-5845-89F2-B0336A53AE6E}" type="doc">
      <dgm:prSet loTypeId="urn:microsoft.com/office/officeart/2005/8/layout/hList1" loCatId="" qsTypeId="urn:microsoft.com/office/officeart/2005/8/quickstyle/simple4" qsCatId="simple" csTypeId="urn:microsoft.com/office/officeart/2005/8/colors/colorful1#7" csCatId="colorful" phldr="1"/>
      <dgm:spPr/>
    </dgm:pt>
    <dgm:pt modelId="{E4D70C68-749F-6F49-AB90-1B679A1BD33A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4E823812-960A-B84B-9389-0D4DBCB93371}" type="parTrans" cxnId="{DE319025-EE93-054E-9E22-4CD92BBD859B}">
      <dgm:prSet/>
      <dgm:spPr/>
      <dgm:t>
        <a:bodyPr/>
        <a:lstStyle/>
        <a:p>
          <a:endParaRPr lang="en-US"/>
        </a:p>
      </dgm:t>
    </dgm:pt>
    <dgm:pt modelId="{E9DE5A23-1BB2-E047-AF77-32CC4AC4D2A0}" type="sibTrans" cxnId="{DE319025-EE93-054E-9E22-4CD92BBD859B}">
      <dgm:prSet/>
      <dgm:spPr/>
      <dgm:t>
        <a:bodyPr/>
        <a:lstStyle/>
        <a:p>
          <a:endParaRPr lang="en-US"/>
        </a:p>
      </dgm:t>
    </dgm:pt>
    <dgm:pt modelId="{0159222C-CCC9-C544-ACA9-08A3C89B5965}">
      <dgm:prSet phldrT="[Text]"/>
      <dgm:spPr/>
      <dgm:t>
        <a:bodyPr/>
        <a:lstStyle/>
        <a:p>
          <a:r>
            <a:rPr lang="en-US" dirty="0" smtClean="0"/>
            <a:t>Sound</a:t>
          </a:r>
          <a:endParaRPr lang="en-US" dirty="0"/>
        </a:p>
      </dgm:t>
    </dgm:pt>
    <dgm:pt modelId="{91386A85-F78B-334B-BB79-BBC87A23A636}" type="parTrans" cxnId="{EBD3D7E1-E391-2947-88FE-E4662BFC795C}">
      <dgm:prSet/>
      <dgm:spPr/>
      <dgm:t>
        <a:bodyPr/>
        <a:lstStyle/>
        <a:p>
          <a:endParaRPr lang="en-US"/>
        </a:p>
      </dgm:t>
    </dgm:pt>
    <dgm:pt modelId="{3520F367-4DB0-384D-8799-D72B77AA1EDB}" type="sibTrans" cxnId="{EBD3D7E1-E391-2947-88FE-E4662BFC795C}">
      <dgm:prSet/>
      <dgm:spPr/>
      <dgm:t>
        <a:bodyPr/>
        <a:lstStyle/>
        <a:p>
          <a:endParaRPr lang="en-US"/>
        </a:p>
      </dgm:t>
    </dgm:pt>
    <dgm:pt modelId="{401FE840-5A05-E844-8BB0-772275A8D52D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Party Tools</a:t>
          </a:r>
          <a:endParaRPr lang="en-US" dirty="0"/>
        </a:p>
      </dgm:t>
    </dgm:pt>
    <dgm:pt modelId="{050C8DE4-8766-2F47-B9F4-C589FBDB5B0A}" type="parTrans" cxnId="{1CAB56A5-574C-DE42-8C43-31DD9FC7241A}">
      <dgm:prSet/>
      <dgm:spPr/>
      <dgm:t>
        <a:bodyPr/>
        <a:lstStyle/>
        <a:p>
          <a:endParaRPr lang="en-US"/>
        </a:p>
      </dgm:t>
    </dgm:pt>
    <dgm:pt modelId="{9CA925EE-53B0-4048-8101-A4A8BB43248F}" type="sibTrans" cxnId="{1CAB56A5-574C-DE42-8C43-31DD9FC7241A}">
      <dgm:prSet/>
      <dgm:spPr/>
      <dgm:t>
        <a:bodyPr/>
        <a:lstStyle/>
        <a:p>
          <a:endParaRPr lang="en-US"/>
        </a:p>
      </dgm:t>
    </dgm:pt>
    <dgm:pt modelId="{6547D901-4B38-0743-9404-99E4B3CEA247}">
      <dgm:prSet/>
      <dgm:spPr/>
      <dgm:t>
        <a:bodyPr/>
        <a:lstStyle/>
        <a:p>
          <a:r>
            <a:rPr lang="en-US" dirty="0" smtClean="0"/>
            <a:t>OpenGL ES</a:t>
          </a:r>
          <a:endParaRPr lang="en-US" dirty="0"/>
        </a:p>
      </dgm:t>
    </dgm:pt>
    <dgm:pt modelId="{1DB82795-175C-E445-A7EF-BDEE9D165DC6}" type="parTrans" cxnId="{9A6B9257-0E6A-B246-AC18-24305528ED76}">
      <dgm:prSet/>
      <dgm:spPr/>
      <dgm:t>
        <a:bodyPr/>
        <a:lstStyle/>
        <a:p>
          <a:endParaRPr lang="en-US"/>
        </a:p>
      </dgm:t>
    </dgm:pt>
    <dgm:pt modelId="{7E35853D-0523-9244-AA0E-F2E809D3C28C}" type="sibTrans" cxnId="{9A6B9257-0E6A-B246-AC18-24305528ED76}">
      <dgm:prSet/>
      <dgm:spPr/>
      <dgm:t>
        <a:bodyPr/>
        <a:lstStyle/>
        <a:p>
          <a:endParaRPr lang="en-US"/>
        </a:p>
      </dgm:t>
    </dgm:pt>
    <dgm:pt modelId="{FF4767F9-4840-4F42-919C-3D84FDA5F7F2}">
      <dgm:prSet/>
      <dgm:spPr/>
      <dgm:t>
        <a:bodyPr/>
        <a:lstStyle/>
        <a:p>
          <a:r>
            <a:rPr lang="en-US" dirty="0" smtClean="0"/>
            <a:t>Core Graphics</a:t>
          </a:r>
          <a:endParaRPr lang="en-US" dirty="0"/>
        </a:p>
      </dgm:t>
    </dgm:pt>
    <dgm:pt modelId="{805EC06F-3681-1144-AE80-A001F3C6E6DA}" type="parTrans" cxnId="{F8965E85-0CD9-0D4F-9BBB-5882434F0A09}">
      <dgm:prSet/>
      <dgm:spPr/>
      <dgm:t>
        <a:bodyPr/>
        <a:lstStyle/>
        <a:p>
          <a:endParaRPr lang="en-US"/>
        </a:p>
      </dgm:t>
    </dgm:pt>
    <dgm:pt modelId="{A519FE50-F7D3-254A-A174-B6BFE2B4360F}" type="sibTrans" cxnId="{F8965E85-0CD9-0D4F-9BBB-5882434F0A09}">
      <dgm:prSet/>
      <dgm:spPr/>
      <dgm:t>
        <a:bodyPr/>
        <a:lstStyle/>
        <a:p>
          <a:endParaRPr lang="en-US"/>
        </a:p>
      </dgm:t>
    </dgm:pt>
    <dgm:pt modelId="{63A69234-E41D-C645-914C-A27E274F6BA5}">
      <dgm:prSet/>
      <dgm:spPr/>
      <dgm:t>
        <a:bodyPr/>
        <a:lstStyle/>
        <a:p>
          <a:r>
            <a:rPr lang="en-US" dirty="0" err="1" smtClean="0"/>
            <a:t>OpenAL</a:t>
          </a:r>
          <a:endParaRPr lang="en-US" dirty="0"/>
        </a:p>
      </dgm:t>
    </dgm:pt>
    <dgm:pt modelId="{93724585-8271-A744-9648-D2130821FBD4}" type="parTrans" cxnId="{C1ADFEA7-C9C7-0A41-96D7-54788CB9A2D0}">
      <dgm:prSet/>
      <dgm:spPr/>
      <dgm:t>
        <a:bodyPr/>
        <a:lstStyle/>
        <a:p>
          <a:endParaRPr lang="en-US"/>
        </a:p>
      </dgm:t>
    </dgm:pt>
    <dgm:pt modelId="{BC95831C-F76F-8349-8BEB-125FE50E22D4}" type="sibTrans" cxnId="{C1ADFEA7-C9C7-0A41-96D7-54788CB9A2D0}">
      <dgm:prSet/>
      <dgm:spPr/>
      <dgm:t>
        <a:bodyPr/>
        <a:lstStyle/>
        <a:p>
          <a:endParaRPr lang="en-US"/>
        </a:p>
      </dgm:t>
    </dgm:pt>
    <dgm:pt modelId="{BA66461E-3D23-2043-BE63-1BDCCEDABA4B}">
      <dgm:prSet/>
      <dgm:spPr/>
      <dgm:t>
        <a:bodyPr/>
        <a:lstStyle/>
        <a:p>
          <a:r>
            <a:rPr lang="en-US" dirty="0" err="1" smtClean="0"/>
            <a:t>AVFoundation</a:t>
          </a:r>
          <a:endParaRPr lang="en-US" dirty="0"/>
        </a:p>
      </dgm:t>
    </dgm:pt>
    <dgm:pt modelId="{8315BAF1-5DF9-0045-80C9-6718394BADEB}" type="parTrans" cxnId="{B58FF7E3-DA80-FA40-91E3-BDFDB37277AD}">
      <dgm:prSet/>
      <dgm:spPr/>
      <dgm:t>
        <a:bodyPr/>
        <a:lstStyle/>
        <a:p>
          <a:endParaRPr lang="en-US"/>
        </a:p>
      </dgm:t>
    </dgm:pt>
    <dgm:pt modelId="{4CDE5A31-FDF1-7942-A19E-C4B4E53F7873}" type="sibTrans" cxnId="{B58FF7E3-DA80-FA40-91E3-BDFDB37277AD}">
      <dgm:prSet/>
      <dgm:spPr/>
      <dgm:t>
        <a:bodyPr/>
        <a:lstStyle/>
        <a:p>
          <a:endParaRPr lang="en-US"/>
        </a:p>
      </dgm:t>
    </dgm:pt>
    <dgm:pt modelId="{7D32E084-2FB2-0E42-BA25-413B786A63EB}">
      <dgm:prSet/>
      <dgm:spPr/>
      <dgm:t>
        <a:bodyPr/>
        <a:lstStyle/>
        <a:p>
          <a:r>
            <a:rPr lang="en-US" dirty="0" smtClean="0"/>
            <a:t>Unity 3D</a:t>
          </a:r>
          <a:endParaRPr lang="en-US" dirty="0"/>
        </a:p>
      </dgm:t>
    </dgm:pt>
    <dgm:pt modelId="{37208822-BA41-3940-B005-7536D9C37424}" type="parTrans" cxnId="{6403B7A1-C71F-EC4F-991D-F278E19F0C8A}">
      <dgm:prSet/>
      <dgm:spPr/>
      <dgm:t>
        <a:bodyPr/>
        <a:lstStyle/>
        <a:p>
          <a:endParaRPr lang="en-US"/>
        </a:p>
      </dgm:t>
    </dgm:pt>
    <dgm:pt modelId="{8A24C07F-B289-C14A-8D2F-B6EC2E7CA368}" type="sibTrans" cxnId="{6403B7A1-C71F-EC4F-991D-F278E19F0C8A}">
      <dgm:prSet/>
      <dgm:spPr/>
      <dgm:t>
        <a:bodyPr/>
        <a:lstStyle/>
        <a:p>
          <a:endParaRPr lang="en-US"/>
        </a:p>
      </dgm:t>
    </dgm:pt>
    <dgm:pt modelId="{873D6036-11B6-6140-879A-169625D48DC2}">
      <dgm:prSet/>
      <dgm:spPr/>
      <dgm:t>
        <a:bodyPr/>
        <a:lstStyle/>
        <a:p>
          <a:r>
            <a:rPr lang="en-US" dirty="0" smtClean="0"/>
            <a:t>Cocos2D</a:t>
          </a:r>
          <a:endParaRPr lang="en-US" dirty="0"/>
        </a:p>
      </dgm:t>
    </dgm:pt>
    <dgm:pt modelId="{F869F453-6731-894E-B789-F823D6EAE112}" type="parTrans" cxnId="{45D2CD1F-9475-B943-B3AE-29318906322C}">
      <dgm:prSet/>
      <dgm:spPr/>
      <dgm:t>
        <a:bodyPr/>
        <a:lstStyle/>
        <a:p>
          <a:endParaRPr lang="en-US"/>
        </a:p>
      </dgm:t>
    </dgm:pt>
    <dgm:pt modelId="{4E1B3A26-189D-C542-B112-376A9CACD577}" type="sibTrans" cxnId="{45D2CD1F-9475-B943-B3AE-29318906322C}">
      <dgm:prSet/>
      <dgm:spPr/>
      <dgm:t>
        <a:bodyPr/>
        <a:lstStyle/>
        <a:p>
          <a:endParaRPr lang="en-US"/>
        </a:p>
      </dgm:t>
    </dgm:pt>
    <dgm:pt modelId="{FB9FE5E0-9200-7D48-BB4D-35B459DCE023}">
      <dgm:prSet/>
      <dgm:spPr/>
      <dgm:t>
        <a:bodyPr/>
        <a:lstStyle/>
        <a:p>
          <a:r>
            <a:rPr lang="en-US" dirty="0" smtClean="0"/>
            <a:t>Box 2D</a:t>
          </a:r>
          <a:endParaRPr lang="en-US" dirty="0"/>
        </a:p>
      </dgm:t>
    </dgm:pt>
    <dgm:pt modelId="{D8BA90CB-6B6F-D045-9864-6C3FF5917642}" type="parTrans" cxnId="{F39283F6-D35E-1C44-A078-3F72E3FC27B3}">
      <dgm:prSet/>
      <dgm:spPr/>
      <dgm:t>
        <a:bodyPr/>
        <a:lstStyle/>
        <a:p>
          <a:endParaRPr lang="en-US"/>
        </a:p>
      </dgm:t>
    </dgm:pt>
    <dgm:pt modelId="{867559F0-1C8B-D840-8E23-7CAD67AF8CEC}" type="sibTrans" cxnId="{F39283F6-D35E-1C44-A078-3F72E3FC27B3}">
      <dgm:prSet/>
      <dgm:spPr/>
      <dgm:t>
        <a:bodyPr/>
        <a:lstStyle/>
        <a:p>
          <a:endParaRPr lang="en-US"/>
        </a:p>
      </dgm:t>
    </dgm:pt>
    <dgm:pt modelId="{F197A292-499A-F147-875D-AF51D85E273D}" type="pres">
      <dgm:prSet presAssocID="{4321199F-1FD6-5845-89F2-B0336A53AE6E}" presName="Name0" presStyleCnt="0">
        <dgm:presLayoutVars>
          <dgm:dir/>
          <dgm:animLvl val="lvl"/>
          <dgm:resizeHandles val="exact"/>
        </dgm:presLayoutVars>
      </dgm:prSet>
      <dgm:spPr/>
    </dgm:pt>
    <dgm:pt modelId="{7710C534-5572-CF4F-9709-65A898557E32}" type="pres">
      <dgm:prSet presAssocID="{E4D70C68-749F-6F49-AB90-1B679A1BD33A}" presName="composite" presStyleCnt="0"/>
      <dgm:spPr/>
    </dgm:pt>
    <dgm:pt modelId="{C938D3F7-58BA-8643-ABAE-30D97C4646F2}" type="pres">
      <dgm:prSet presAssocID="{E4D70C68-749F-6F49-AB90-1B679A1BD3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BAB2D-090A-064A-9B70-09FE64C62CBE}" type="pres">
      <dgm:prSet presAssocID="{E4D70C68-749F-6F49-AB90-1B679A1BD3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6F025-32F2-D847-90E3-F4E2D99FDACA}" type="pres">
      <dgm:prSet presAssocID="{E9DE5A23-1BB2-E047-AF77-32CC4AC4D2A0}" presName="space" presStyleCnt="0"/>
      <dgm:spPr/>
    </dgm:pt>
    <dgm:pt modelId="{9B212F8C-53D3-6D41-BC19-8A38EA25EBEE}" type="pres">
      <dgm:prSet presAssocID="{0159222C-CCC9-C544-ACA9-08A3C89B5965}" presName="composite" presStyleCnt="0"/>
      <dgm:spPr/>
    </dgm:pt>
    <dgm:pt modelId="{157D872F-54D9-704D-9233-CA17C706BD2F}" type="pres">
      <dgm:prSet presAssocID="{0159222C-CCC9-C544-ACA9-08A3C89B59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92F1A-25D0-C14C-AF05-8389EC951C12}" type="pres">
      <dgm:prSet presAssocID="{0159222C-CCC9-C544-ACA9-08A3C89B59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283C4-6126-F444-854D-D57C8AC07EFD}" type="pres">
      <dgm:prSet presAssocID="{3520F367-4DB0-384D-8799-D72B77AA1EDB}" presName="space" presStyleCnt="0"/>
      <dgm:spPr/>
    </dgm:pt>
    <dgm:pt modelId="{70AB3B98-E91C-C64C-9C35-30B2BD26D23B}" type="pres">
      <dgm:prSet presAssocID="{401FE840-5A05-E844-8BB0-772275A8D52D}" presName="composite" presStyleCnt="0"/>
      <dgm:spPr/>
    </dgm:pt>
    <dgm:pt modelId="{391119E9-C6D5-0A41-A85C-E1AC68BD8951}" type="pres">
      <dgm:prSet presAssocID="{401FE840-5A05-E844-8BB0-772275A8D5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6D2C6-E1F0-8041-AC56-9BABB81FA459}" type="pres">
      <dgm:prSet presAssocID="{401FE840-5A05-E844-8BB0-772275A8D5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B56A5-574C-DE42-8C43-31DD9FC7241A}" srcId="{4321199F-1FD6-5845-89F2-B0336A53AE6E}" destId="{401FE840-5A05-E844-8BB0-772275A8D52D}" srcOrd="2" destOrd="0" parTransId="{050C8DE4-8766-2F47-B9F4-C589FBDB5B0A}" sibTransId="{9CA925EE-53B0-4048-8101-A4A8BB43248F}"/>
    <dgm:cxn modelId="{1619BD11-6265-6648-A00A-BBDCB6098648}" type="presOf" srcId="{63A69234-E41D-C645-914C-A27E274F6BA5}" destId="{FB292F1A-25D0-C14C-AF05-8389EC951C12}" srcOrd="0" destOrd="0" presId="urn:microsoft.com/office/officeart/2005/8/layout/hList1"/>
    <dgm:cxn modelId="{DE319025-EE93-054E-9E22-4CD92BBD859B}" srcId="{4321199F-1FD6-5845-89F2-B0336A53AE6E}" destId="{E4D70C68-749F-6F49-AB90-1B679A1BD33A}" srcOrd="0" destOrd="0" parTransId="{4E823812-960A-B84B-9389-0D4DBCB93371}" sibTransId="{E9DE5A23-1BB2-E047-AF77-32CC4AC4D2A0}"/>
    <dgm:cxn modelId="{B58FF7E3-DA80-FA40-91E3-BDFDB37277AD}" srcId="{0159222C-CCC9-C544-ACA9-08A3C89B5965}" destId="{BA66461E-3D23-2043-BE63-1BDCCEDABA4B}" srcOrd="1" destOrd="0" parTransId="{8315BAF1-5DF9-0045-80C9-6718394BADEB}" sibTransId="{4CDE5A31-FDF1-7942-A19E-C4B4E53F7873}"/>
    <dgm:cxn modelId="{F7513F79-B437-8F48-9BBE-F1A1DDCC37B5}" type="presOf" srcId="{FF4767F9-4840-4F42-919C-3D84FDA5F7F2}" destId="{257BAB2D-090A-064A-9B70-09FE64C62CBE}" srcOrd="0" destOrd="1" presId="urn:microsoft.com/office/officeart/2005/8/layout/hList1"/>
    <dgm:cxn modelId="{EBD3D7E1-E391-2947-88FE-E4662BFC795C}" srcId="{4321199F-1FD6-5845-89F2-B0336A53AE6E}" destId="{0159222C-CCC9-C544-ACA9-08A3C89B5965}" srcOrd="1" destOrd="0" parTransId="{91386A85-F78B-334B-BB79-BBC87A23A636}" sibTransId="{3520F367-4DB0-384D-8799-D72B77AA1EDB}"/>
    <dgm:cxn modelId="{C1ADFEA7-C9C7-0A41-96D7-54788CB9A2D0}" srcId="{0159222C-CCC9-C544-ACA9-08A3C89B5965}" destId="{63A69234-E41D-C645-914C-A27E274F6BA5}" srcOrd="0" destOrd="0" parTransId="{93724585-8271-A744-9648-D2130821FBD4}" sibTransId="{BC95831C-F76F-8349-8BEB-125FE50E22D4}"/>
    <dgm:cxn modelId="{CE321DA3-59BE-5A46-B343-47E64D3D87F2}" type="presOf" srcId="{401FE840-5A05-E844-8BB0-772275A8D52D}" destId="{391119E9-C6D5-0A41-A85C-E1AC68BD8951}" srcOrd="0" destOrd="0" presId="urn:microsoft.com/office/officeart/2005/8/layout/hList1"/>
    <dgm:cxn modelId="{8DF63D8F-6EBC-4D40-9006-38F3CA7561F5}" type="presOf" srcId="{6547D901-4B38-0743-9404-99E4B3CEA247}" destId="{257BAB2D-090A-064A-9B70-09FE64C62CBE}" srcOrd="0" destOrd="0" presId="urn:microsoft.com/office/officeart/2005/8/layout/hList1"/>
    <dgm:cxn modelId="{C3E67D9E-8277-A547-894B-C708D5E9CF41}" type="presOf" srcId="{BA66461E-3D23-2043-BE63-1BDCCEDABA4B}" destId="{FB292F1A-25D0-C14C-AF05-8389EC951C12}" srcOrd="0" destOrd="1" presId="urn:microsoft.com/office/officeart/2005/8/layout/hList1"/>
    <dgm:cxn modelId="{B33DEBE4-EF40-A64D-AA2C-0711E2B68F13}" type="presOf" srcId="{E4D70C68-749F-6F49-AB90-1B679A1BD33A}" destId="{C938D3F7-58BA-8643-ABAE-30D97C4646F2}" srcOrd="0" destOrd="0" presId="urn:microsoft.com/office/officeart/2005/8/layout/hList1"/>
    <dgm:cxn modelId="{3387FA10-9129-324B-A26E-F8251E4FC94A}" type="presOf" srcId="{7D32E084-2FB2-0E42-BA25-413B786A63EB}" destId="{F986D2C6-E1F0-8041-AC56-9BABB81FA459}" srcOrd="0" destOrd="0" presId="urn:microsoft.com/office/officeart/2005/8/layout/hList1"/>
    <dgm:cxn modelId="{E9AFBE15-8619-284F-8E28-ABDB38561DF9}" type="presOf" srcId="{FB9FE5E0-9200-7D48-BB4D-35B459DCE023}" destId="{F986D2C6-E1F0-8041-AC56-9BABB81FA459}" srcOrd="0" destOrd="2" presId="urn:microsoft.com/office/officeart/2005/8/layout/hList1"/>
    <dgm:cxn modelId="{C633121F-551D-2C45-8FD7-AD67D17BC83A}" type="presOf" srcId="{0159222C-CCC9-C544-ACA9-08A3C89B5965}" destId="{157D872F-54D9-704D-9233-CA17C706BD2F}" srcOrd="0" destOrd="0" presId="urn:microsoft.com/office/officeart/2005/8/layout/hList1"/>
    <dgm:cxn modelId="{F8965E85-0CD9-0D4F-9BBB-5882434F0A09}" srcId="{E4D70C68-749F-6F49-AB90-1B679A1BD33A}" destId="{FF4767F9-4840-4F42-919C-3D84FDA5F7F2}" srcOrd="1" destOrd="0" parTransId="{805EC06F-3681-1144-AE80-A001F3C6E6DA}" sibTransId="{A519FE50-F7D3-254A-A174-B6BFE2B4360F}"/>
    <dgm:cxn modelId="{5038B1C6-1BDB-E64B-9448-D02B4B0C3BC0}" type="presOf" srcId="{873D6036-11B6-6140-879A-169625D48DC2}" destId="{F986D2C6-E1F0-8041-AC56-9BABB81FA459}" srcOrd="0" destOrd="1" presId="urn:microsoft.com/office/officeart/2005/8/layout/hList1"/>
    <dgm:cxn modelId="{9A6B9257-0E6A-B246-AC18-24305528ED76}" srcId="{E4D70C68-749F-6F49-AB90-1B679A1BD33A}" destId="{6547D901-4B38-0743-9404-99E4B3CEA247}" srcOrd="0" destOrd="0" parTransId="{1DB82795-175C-E445-A7EF-BDEE9D165DC6}" sibTransId="{7E35853D-0523-9244-AA0E-F2E809D3C28C}"/>
    <dgm:cxn modelId="{F39283F6-D35E-1C44-A078-3F72E3FC27B3}" srcId="{401FE840-5A05-E844-8BB0-772275A8D52D}" destId="{FB9FE5E0-9200-7D48-BB4D-35B459DCE023}" srcOrd="2" destOrd="0" parTransId="{D8BA90CB-6B6F-D045-9864-6C3FF5917642}" sibTransId="{867559F0-1C8B-D840-8E23-7CAD67AF8CEC}"/>
    <dgm:cxn modelId="{5FBEA5D3-50A3-0A49-B04E-95724D8DA368}" type="presOf" srcId="{4321199F-1FD6-5845-89F2-B0336A53AE6E}" destId="{F197A292-499A-F147-875D-AF51D85E273D}" srcOrd="0" destOrd="0" presId="urn:microsoft.com/office/officeart/2005/8/layout/hList1"/>
    <dgm:cxn modelId="{45D2CD1F-9475-B943-B3AE-29318906322C}" srcId="{401FE840-5A05-E844-8BB0-772275A8D52D}" destId="{873D6036-11B6-6140-879A-169625D48DC2}" srcOrd="1" destOrd="0" parTransId="{F869F453-6731-894E-B789-F823D6EAE112}" sibTransId="{4E1B3A26-189D-C542-B112-376A9CACD577}"/>
    <dgm:cxn modelId="{6403B7A1-C71F-EC4F-991D-F278E19F0C8A}" srcId="{401FE840-5A05-E844-8BB0-772275A8D52D}" destId="{7D32E084-2FB2-0E42-BA25-413B786A63EB}" srcOrd="0" destOrd="0" parTransId="{37208822-BA41-3940-B005-7536D9C37424}" sibTransId="{8A24C07F-B289-C14A-8D2F-B6EC2E7CA368}"/>
    <dgm:cxn modelId="{B758BACD-EC61-8746-ACA3-8A9DE6DCBE03}" type="presParOf" srcId="{F197A292-499A-F147-875D-AF51D85E273D}" destId="{7710C534-5572-CF4F-9709-65A898557E32}" srcOrd="0" destOrd="0" presId="urn:microsoft.com/office/officeart/2005/8/layout/hList1"/>
    <dgm:cxn modelId="{8660E7F0-FEC7-724B-BDB1-D58CC0BCD3ED}" type="presParOf" srcId="{7710C534-5572-CF4F-9709-65A898557E32}" destId="{C938D3F7-58BA-8643-ABAE-30D97C4646F2}" srcOrd="0" destOrd="0" presId="urn:microsoft.com/office/officeart/2005/8/layout/hList1"/>
    <dgm:cxn modelId="{C46CF7DD-0506-1C4E-9981-132030372C0C}" type="presParOf" srcId="{7710C534-5572-CF4F-9709-65A898557E32}" destId="{257BAB2D-090A-064A-9B70-09FE64C62CBE}" srcOrd="1" destOrd="0" presId="urn:microsoft.com/office/officeart/2005/8/layout/hList1"/>
    <dgm:cxn modelId="{698C000E-FB3C-4043-B131-147F011CA681}" type="presParOf" srcId="{F197A292-499A-F147-875D-AF51D85E273D}" destId="{0306F025-32F2-D847-90E3-F4E2D99FDACA}" srcOrd="1" destOrd="0" presId="urn:microsoft.com/office/officeart/2005/8/layout/hList1"/>
    <dgm:cxn modelId="{4C2560AE-E505-2C41-A189-72797CE457EF}" type="presParOf" srcId="{F197A292-499A-F147-875D-AF51D85E273D}" destId="{9B212F8C-53D3-6D41-BC19-8A38EA25EBEE}" srcOrd="2" destOrd="0" presId="urn:microsoft.com/office/officeart/2005/8/layout/hList1"/>
    <dgm:cxn modelId="{9918CBC7-DE96-9A4D-9018-3FDDEC655497}" type="presParOf" srcId="{9B212F8C-53D3-6D41-BC19-8A38EA25EBEE}" destId="{157D872F-54D9-704D-9233-CA17C706BD2F}" srcOrd="0" destOrd="0" presId="urn:microsoft.com/office/officeart/2005/8/layout/hList1"/>
    <dgm:cxn modelId="{2D295E21-A71B-3B4F-9952-4FC4A76DF163}" type="presParOf" srcId="{9B212F8C-53D3-6D41-BC19-8A38EA25EBEE}" destId="{FB292F1A-25D0-C14C-AF05-8389EC951C12}" srcOrd="1" destOrd="0" presId="urn:microsoft.com/office/officeart/2005/8/layout/hList1"/>
    <dgm:cxn modelId="{61558BE5-3FC3-5344-A8CE-0DFFF926AAE7}" type="presParOf" srcId="{F197A292-499A-F147-875D-AF51D85E273D}" destId="{B72283C4-6126-F444-854D-D57C8AC07EFD}" srcOrd="3" destOrd="0" presId="urn:microsoft.com/office/officeart/2005/8/layout/hList1"/>
    <dgm:cxn modelId="{954D80BA-FCB1-1248-AADC-7AD9D404CFA0}" type="presParOf" srcId="{F197A292-499A-F147-875D-AF51D85E273D}" destId="{70AB3B98-E91C-C64C-9C35-30B2BD26D23B}" srcOrd="4" destOrd="0" presId="urn:microsoft.com/office/officeart/2005/8/layout/hList1"/>
    <dgm:cxn modelId="{78634E2A-9EF0-B947-9870-6CE0FF64B3D7}" type="presParOf" srcId="{70AB3B98-E91C-C64C-9C35-30B2BD26D23B}" destId="{391119E9-C6D5-0A41-A85C-E1AC68BD8951}" srcOrd="0" destOrd="0" presId="urn:microsoft.com/office/officeart/2005/8/layout/hList1"/>
    <dgm:cxn modelId="{55D4CE36-11B2-894C-A875-CB5021A895DF}" type="presParOf" srcId="{70AB3B98-E91C-C64C-9C35-30B2BD26D23B}" destId="{F986D2C6-E1F0-8041-AC56-9BABB81FA4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1199F-1FD6-5845-89F2-B0336A53AE6E}" type="doc">
      <dgm:prSet loTypeId="urn:microsoft.com/office/officeart/2005/8/layout/hList1" loCatId="" qsTypeId="urn:microsoft.com/office/officeart/2005/8/quickstyle/simple5" qsCatId="simple" csTypeId="urn:microsoft.com/office/officeart/2005/8/colors/colorful1#8" csCatId="colorful" phldr="1"/>
      <dgm:spPr/>
    </dgm:pt>
    <dgm:pt modelId="{E4D70C68-749F-6F49-AB90-1B679A1BD33A}">
      <dgm:prSet phldrT="[Text]"/>
      <dgm:spPr/>
      <dgm:t>
        <a:bodyPr/>
        <a:lstStyle/>
        <a:p>
          <a:r>
            <a:rPr lang="en-US" dirty="0" smtClean="0"/>
            <a:t>Profiles</a:t>
          </a:r>
          <a:endParaRPr lang="en-US" dirty="0"/>
        </a:p>
      </dgm:t>
    </dgm:pt>
    <dgm:pt modelId="{4E823812-960A-B84B-9389-0D4DBCB93371}" type="parTrans" cxnId="{DE319025-EE93-054E-9E22-4CD92BBD859B}">
      <dgm:prSet/>
      <dgm:spPr/>
      <dgm:t>
        <a:bodyPr/>
        <a:lstStyle/>
        <a:p>
          <a:endParaRPr lang="en-US"/>
        </a:p>
      </dgm:t>
    </dgm:pt>
    <dgm:pt modelId="{E9DE5A23-1BB2-E047-AF77-32CC4AC4D2A0}" type="sibTrans" cxnId="{DE319025-EE93-054E-9E22-4CD92BBD859B}">
      <dgm:prSet/>
      <dgm:spPr/>
      <dgm:t>
        <a:bodyPr/>
        <a:lstStyle/>
        <a:p>
          <a:endParaRPr lang="en-US"/>
        </a:p>
      </dgm:t>
    </dgm:pt>
    <dgm:pt modelId="{0159222C-CCC9-C544-ACA9-08A3C89B5965}">
      <dgm:prSet phldrT="[Text]"/>
      <dgm:spPr/>
      <dgm:t>
        <a:bodyPr/>
        <a:lstStyle/>
        <a:p>
          <a:r>
            <a:rPr lang="en-US" dirty="0" smtClean="0"/>
            <a:t>App Store</a:t>
          </a:r>
          <a:endParaRPr lang="en-US" dirty="0"/>
        </a:p>
      </dgm:t>
    </dgm:pt>
    <dgm:pt modelId="{91386A85-F78B-334B-BB79-BBC87A23A636}" type="parTrans" cxnId="{EBD3D7E1-E391-2947-88FE-E4662BFC795C}">
      <dgm:prSet/>
      <dgm:spPr/>
      <dgm:t>
        <a:bodyPr/>
        <a:lstStyle/>
        <a:p>
          <a:endParaRPr lang="en-US"/>
        </a:p>
      </dgm:t>
    </dgm:pt>
    <dgm:pt modelId="{3520F367-4DB0-384D-8799-D72B77AA1EDB}" type="sibTrans" cxnId="{EBD3D7E1-E391-2947-88FE-E4662BFC795C}">
      <dgm:prSet/>
      <dgm:spPr/>
      <dgm:t>
        <a:bodyPr/>
        <a:lstStyle/>
        <a:p>
          <a:endParaRPr lang="en-US"/>
        </a:p>
      </dgm:t>
    </dgm:pt>
    <dgm:pt modelId="{401FE840-5A05-E844-8BB0-772275A8D52D}">
      <dgm:prSet phldrT="[Text]"/>
      <dgm:spPr/>
      <dgm:t>
        <a:bodyPr/>
        <a:lstStyle/>
        <a:p>
          <a:r>
            <a:rPr lang="en-US" dirty="0" smtClean="0"/>
            <a:t>Apple</a:t>
          </a:r>
          <a:endParaRPr lang="en-US" dirty="0"/>
        </a:p>
      </dgm:t>
    </dgm:pt>
    <dgm:pt modelId="{050C8DE4-8766-2F47-B9F4-C589FBDB5B0A}" type="parTrans" cxnId="{1CAB56A5-574C-DE42-8C43-31DD9FC7241A}">
      <dgm:prSet/>
      <dgm:spPr/>
      <dgm:t>
        <a:bodyPr/>
        <a:lstStyle/>
        <a:p>
          <a:endParaRPr lang="en-US"/>
        </a:p>
      </dgm:t>
    </dgm:pt>
    <dgm:pt modelId="{9CA925EE-53B0-4048-8101-A4A8BB43248F}" type="sibTrans" cxnId="{1CAB56A5-574C-DE42-8C43-31DD9FC7241A}">
      <dgm:prSet/>
      <dgm:spPr/>
      <dgm:t>
        <a:bodyPr/>
        <a:lstStyle/>
        <a:p>
          <a:endParaRPr lang="en-US"/>
        </a:p>
      </dgm:t>
    </dgm:pt>
    <dgm:pt modelId="{46A1F550-4029-0D43-AF87-5B151E2D307E}">
      <dgm:prSet/>
      <dgm:spPr/>
      <dgm:t>
        <a:bodyPr/>
        <a:lstStyle/>
        <a:p>
          <a:r>
            <a:rPr lang="en-US" dirty="0" smtClean="0"/>
            <a:t>Developer</a:t>
          </a:r>
          <a:endParaRPr lang="en-US" dirty="0"/>
        </a:p>
      </dgm:t>
    </dgm:pt>
    <dgm:pt modelId="{E5EBF17D-873D-BF4F-9C2A-FD8B896F1CF1}" type="parTrans" cxnId="{83EC4C5B-1360-524C-A26F-292ACC50001B}">
      <dgm:prSet/>
      <dgm:spPr/>
      <dgm:t>
        <a:bodyPr/>
        <a:lstStyle/>
        <a:p>
          <a:endParaRPr lang="en-US"/>
        </a:p>
      </dgm:t>
    </dgm:pt>
    <dgm:pt modelId="{C1201469-2755-4B4E-B02B-77CDBCF2B58A}" type="sibTrans" cxnId="{83EC4C5B-1360-524C-A26F-292ACC50001B}">
      <dgm:prSet/>
      <dgm:spPr/>
      <dgm:t>
        <a:bodyPr/>
        <a:lstStyle/>
        <a:p>
          <a:endParaRPr lang="en-US"/>
        </a:p>
      </dgm:t>
    </dgm:pt>
    <dgm:pt modelId="{4C1E6FF5-B6F6-154D-B9DD-B2BA63B97CC8}">
      <dgm:prSet/>
      <dgm:spPr/>
      <dgm:t>
        <a:bodyPr/>
        <a:lstStyle/>
        <a:p>
          <a:r>
            <a:rPr lang="en-US" dirty="0" smtClean="0"/>
            <a:t>Ad-hoc</a:t>
          </a:r>
          <a:endParaRPr lang="en-US" dirty="0"/>
        </a:p>
      </dgm:t>
    </dgm:pt>
    <dgm:pt modelId="{D5EBC29B-4703-D340-84D7-F4298BE86D78}" type="parTrans" cxnId="{5355F13A-D559-6C43-A1AB-19D31976C3C1}">
      <dgm:prSet/>
      <dgm:spPr/>
      <dgm:t>
        <a:bodyPr/>
        <a:lstStyle/>
        <a:p>
          <a:endParaRPr lang="en-US"/>
        </a:p>
      </dgm:t>
    </dgm:pt>
    <dgm:pt modelId="{99E2349D-B514-F444-9AD7-0CCA8ABB44DC}" type="sibTrans" cxnId="{5355F13A-D559-6C43-A1AB-19D31976C3C1}">
      <dgm:prSet/>
      <dgm:spPr/>
      <dgm:t>
        <a:bodyPr/>
        <a:lstStyle/>
        <a:p>
          <a:endParaRPr lang="en-US"/>
        </a:p>
      </dgm:t>
    </dgm:pt>
    <dgm:pt modelId="{0AFFE769-3046-1C47-8FEA-2BF847C51153}">
      <dgm:prSet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F013E1BB-3F39-5048-A226-033BAA234738}" type="parTrans" cxnId="{4FD602BE-A0E1-134E-A2C4-33C1524D99C3}">
      <dgm:prSet/>
      <dgm:spPr/>
      <dgm:t>
        <a:bodyPr/>
        <a:lstStyle/>
        <a:p>
          <a:endParaRPr lang="en-US"/>
        </a:p>
      </dgm:t>
    </dgm:pt>
    <dgm:pt modelId="{80DD7288-F4D7-1744-BB57-FF78E3914B08}" type="sibTrans" cxnId="{4FD602BE-A0E1-134E-A2C4-33C1524D99C3}">
      <dgm:prSet/>
      <dgm:spPr/>
      <dgm:t>
        <a:bodyPr/>
        <a:lstStyle/>
        <a:p>
          <a:endParaRPr lang="en-US"/>
        </a:p>
      </dgm:t>
    </dgm:pt>
    <dgm:pt modelId="{172E645F-F653-6C40-86D0-9CFCC22C3B2E}">
      <dgm:prSet/>
      <dgm:spPr/>
      <dgm:t>
        <a:bodyPr/>
        <a:lstStyle/>
        <a:p>
          <a:r>
            <a:rPr lang="en-US" dirty="0" smtClean="0"/>
            <a:t>Free Apps</a:t>
          </a:r>
          <a:endParaRPr lang="en-US" dirty="0"/>
        </a:p>
      </dgm:t>
    </dgm:pt>
    <dgm:pt modelId="{D08A519C-6957-944C-9661-3F894E7F6C53}" type="parTrans" cxnId="{8169CDC5-9AA2-F946-B1F2-ED1BAA69974B}">
      <dgm:prSet/>
      <dgm:spPr/>
      <dgm:t>
        <a:bodyPr/>
        <a:lstStyle/>
        <a:p>
          <a:endParaRPr lang="en-US"/>
        </a:p>
      </dgm:t>
    </dgm:pt>
    <dgm:pt modelId="{AEA41699-0789-1C4B-9CFE-0C10ADE60C3C}" type="sibTrans" cxnId="{8169CDC5-9AA2-F946-B1F2-ED1BAA69974B}">
      <dgm:prSet/>
      <dgm:spPr/>
      <dgm:t>
        <a:bodyPr/>
        <a:lstStyle/>
        <a:p>
          <a:endParaRPr lang="en-US"/>
        </a:p>
      </dgm:t>
    </dgm:pt>
    <dgm:pt modelId="{D856C9A5-1961-EF44-8E51-E2F235A3C497}">
      <dgm:prSet/>
      <dgm:spPr/>
      <dgm:t>
        <a:bodyPr/>
        <a:lstStyle/>
        <a:p>
          <a:r>
            <a:rPr lang="en-US" dirty="0" smtClean="0"/>
            <a:t>Paid Apps</a:t>
          </a:r>
          <a:endParaRPr lang="en-US" dirty="0"/>
        </a:p>
      </dgm:t>
    </dgm:pt>
    <dgm:pt modelId="{7E9F7F48-AE6F-4A41-AE1E-714BD4D05388}" type="parTrans" cxnId="{201278B4-CAA0-BC46-8CCE-AF3C72AAF9A3}">
      <dgm:prSet/>
      <dgm:spPr/>
      <dgm:t>
        <a:bodyPr/>
        <a:lstStyle/>
        <a:p>
          <a:endParaRPr lang="en-US"/>
        </a:p>
      </dgm:t>
    </dgm:pt>
    <dgm:pt modelId="{81B203F6-3D54-8747-AC62-0944D33A371C}" type="sibTrans" cxnId="{201278B4-CAA0-BC46-8CCE-AF3C72AAF9A3}">
      <dgm:prSet/>
      <dgm:spPr/>
      <dgm:t>
        <a:bodyPr/>
        <a:lstStyle/>
        <a:p>
          <a:endParaRPr lang="en-US"/>
        </a:p>
      </dgm:t>
    </dgm:pt>
    <dgm:pt modelId="{D0DFE71C-1A59-DD4C-A281-5D62B12FD7D7}">
      <dgm:prSet/>
      <dgm:spPr/>
      <dgm:t>
        <a:bodyPr/>
        <a:lstStyle/>
        <a:p>
          <a:r>
            <a:rPr lang="en-US" dirty="0" smtClean="0"/>
            <a:t>In-App purchase</a:t>
          </a:r>
          <a:endParaRPr lang="en-US" dirty="0"/>
        </a:p>
      </dgm:t>
    </dgm:pt>
    <dgm:pt modelId="{93E3FA94-E763-424C-8678-752328C989F6}" type="parTrans" cxnId="{8C74621A-4260-DD49-961E-185ADDE381FA}">
      <dgm:prSet/>
      <dgm:spPr/>
      <dgm:t>
        <a:bodyPr/>
        <a:lstStyle/>
        <a:p>
          <a:endParaRPr lang="en-US"/>
        </a:p>
      </dgm:t>
    </dgm:pt>
    <dgm:pt modelId="{86ABCB56-3A3A-224B-AB13-74640D84063B}" type="sibTrans" cxnId="{8C74621A-4260-DD49-961E-185ADDE381FA}">
      <dgm:prSet/>
      <dgm:spPr/>
      <dgm:t>
        <a:bodyPr/>
        <a:lstStyle/>
        <a:p>
          <a:endParaRPr lang="en-US"/>
        </a:p>
      </dgm:t>
    </dgm:pt>
    <dgm:pt modelId="{8A9BE4F9-B73C-EF41-BF29-CAF625C97E35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1BA76267-3A64-FE4C-802F-96CE8F8439CB}" type="parTrans" cxnId="{832D734F-D38B-4E4F-B143-27DB7FEEC974}">
      <dgm:prSet/>
      <dgm:spPr/>
      <dgm:t>
        <a:bodyPr/>
        <a:lstStyle/>
        <a:p>
          <a:endParaRPr lang="en-US"/>
        </a:p>
      </dgm:t>
    </dgm:pt>
    <dgm:pt modelId="{C7497F7F-9F66-DA43-9FB8-CC697A917202}" type="sibTrans" cxnId="{832D734F-D38B-4E4F-B143-27DB7FEEC974}">
      <dgm:prSet/>
      <dgm:spPr/>
      <dgm:t>
        <a:bodyPr/>
        <a:lstStyle/>
        <a:p>
          <a:endParaRPr lang="en-US"/>
        </a:p>
      </dgm:t>
    </dgm:pt>
    <dgm:pt modelId="{F9109553-0A5F-624F-ABC6-385810AB2E4F}">
      <dgm:prSet/>
      <dgm:spPr/>
      <dgm:t>
        <a:bodyPr/>
        <a:lstStyle/>
        <a:p>
          <a:r>
            <a:rPr lang="en-US" dirty="0" smtClean="0"/>
            <a:t>Promotion</a:t>
          </a:r>
          <a:endParaRPr lang="en-US" dirty="0"/>
        </a:p>
      </dgm:t>
    </dgm:pt>
    <dgm:pt modelId="{09E82325-491F-724E-844B-5F3C21397838}" type="parTrans" cxnId="{69739C13-4DDF-3B44-B440-6452124FDD08}">
      <dgm:prSet/>
      <dgm:spPr/>
      <dgm:t>
        <a:bodyPr/>
        <a:lstStyle/>
        <a:p>
          <a:endParaRPr lang="en-US"/>
        </a:p>
      </dgm:t>
    </dgm:pt>
    <dgm:pt modelId="{5C4BD770-0E3E-EF44-9EF5-ACAE6F7A09BC}" type="sibTrans" cxnId="{69739C13-4DDF-3B44-B440-6452124FDD08}">
      <dgm:prSet/>
      <dgm:spPr/>
      <dgm:t>
        <a:bodyPr/>
        <a:lstStyle/>
        <a:p>
          <a:endParaRPr lang="en-US"/>
        </a:p>
      </dgm:t>
    </dgm:pt>
    <dgm:pt modelId="{30F7815E-332A-D44C-BEDC-E361C8DB2F2C}">
      <dgm:prSet/>
      <dgm:spPr/>
      <dgm:t>
        <a:bodyPr/>
        <a:lstStyle/>
        <a:p>
          <a:r>
            <a:rPr lang="en-US" dirty="0" smtClean="0"/>
            <a:t>Charts</a:t>
          </a:r>
          <a:endParaRPr lang="en-US" dirty="0"/>
        </a:p>
      </dgm:t>
    </dgm:pt>
    <dgm:pt modelId="{D1BE1E5F-78A7-BC49-875E-1E9AB3653405}" type="parTrans" cxnId="{A74441F1-A00D-2C4B-8AA8-55E222C7E944}">
      <dgm:prSet/>
      <dgm:spPr/>
      <dgm:t>
        <a:bodyPr/>
        <a:lstStyle/>
        <a:p>
          <a:endParaRPr lang="en-US"/>
        </a:p>
      </dgm:t>
    </dgm:pt>
    <dgm:pt modelId="{7D024646-4707-8C49-BD0F-F414EA4EFCB2}" type="sibTrans" cxnId="{A74441F1-A00D-2C4B-8AA8-55E222C7E944}">
      <dgm:prSet/>
      <dgm:spPr/>
      <dgm:t>
        <a:bodyPr/>
        <a:lstStyle/>
        <a:p>
          <a:endParaRPr lang="en-US"/>
        </a:p>
      </dgm:t>
    </dgm:pt>
    <dgm:pt modelId="{081EB214-04A0-AD4A-95BC-5BD2845FDD7A}">
      <dgm:prSet/>
      <dgm:spPr/>
      <dgm:t>
        <a:bodyPr/>
        <a:lstStyle/>
        <a:p>
          <a:r>
            <a:rPr lang="en-US" dirty="0" smtClean="0"/>
            <a:t>$99/annum</a:t>
          </a:r>
          <a:endParaRPr lang="en-US" dirty="0"/>
        </a:p>
      </dgm:t>
    </dgm:pt>
    <dgm:pt modelId="{C0130B2E-64B3-EA45-AF42-04A970C3C98B}" type="parTrans" cxnId="{0FC43738-EB59-C94F-9D8E-814ED9602D76}">
      <dgm:prSet/>
      <dgm:spPr/>
      <dgm:t>
        <a:bodyPr/>
        <a:lstStyle/>
        <a:p>
          <a:endParaRPr lang="en-US"/>
        </a:p>
      </dgm:t>
    </dgm:pt>
    <dgm:pt modelId="{AE8ECF88-449F-3545-A2B1-7BD41B46B66C}" type="sibTrans" cxnId="{0FC43738-EB59-C94F-9D8E-814ED9602D76}">
      <dgm:prSet/>
      <dgm:spPr/>
      <dgm:t>
        <a:bodyPr/>
        <a:lstStyle/>
        <a:p>
          <a:endParaRPr lang="en-US"/>
        </a:p>
      </dgm:t>
    </dgm:pt>
    <dgm:pt modelId="{E3ACCBA6-65F2-114C-8A42-F7141DAD9711}" type="pres">
      <dgm:prSet presAssocID="{4321199F-1FD6-5845-89F2-B0336A53AE6E}" presName="Name0" presStyleCnt="0">
        <dgm:presLayoutVars>
          <dgm:dir/>
          <dgm:animLvl val="lvl"/>
          <dgm:resizeHandles val="exact"/>
        </dgm:presLayoutVars>
      </dgm:prSet>
      <dgm:spPr/>
    </dgm:pt>
    <dgm:pt modelId="{D7C9E7D5-E8D3-DE42-B0B1-789D037D217E}" type="pres">
      <dgm:prSet presAssocID="{E4D70C68-749F-6F49-AB90-1B679A1BD33A}" presName="composite" presStyleCnt="0"/>
      <dgm:spPr/>
    </dgm:pt>
    <dgm:pt modelId="{F1EA7258-9DB9-8749-B6EA-08A629B1D171}" type="pres">
      <dgm:prSet presAssocID="{E4D70C68-749F-6F49-AB90-1B679A1BD3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84470-A7D0-0B42-A5AB-43B30D2E0BC1}" type="pres">
      <dgm:prSet presAssocID="{E4D70C68-749F-6F49-AB90-1B679A1BD3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267B7-D24B-674B-A65B-ED56ADB3FC89}" type="pres">
      <dgm:prSet presAssocID="{E9DE5A23-1BB2-E047-AF77-32CC4AC4D2A0}" presName="space" presStyleCnt="0"/>
      <dgm:spPr/>
    </dgm:pt>
    <dgm:pt modelId="{91803D7C-134E-1E4C-8EC9-C5A16FEC16BA}" type="pres">
      <dgm:prSet presAssocID="{0159222C-CCC9-C544-ACA9-08A3C89B5965}" presName="composite" presStyleCnt="0"/>
      <dgm:spPr/>
    </dgm:pt>
    <dgm:pt modelId="{1994D57A-6C2C-AC41-ABA8-4FF137DE7D23}" type="pres">
      <dgm:prSet presAssocID="{0159222C-CCC9-C544-ACA9-08A3C89B59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A2B40-D2A6-6A4C-A191-92BE9CB08AAE}" type="pres">
      <dgm:prSet presAssocID="{0159222C-CCC9-C544-ACA9-08A3C89B59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DEB40-6B57-0A41-B59B-A3BA3A780E2E}" type="pres">
      <dgm:prSet presAssocID="{3520F367-4DB0-384D-8799-D72B77AA1EDB}" presName="space" presStyleCnt="0"/>
      <dgm:spPr/>
    </dgm:pt>
    <dgm:pt modelId="{6400745D-5C51-7E45-97B2-65E0BA93BFE8}" type="pres">
      <dgm:prSet presAssocID="{401FE840-5A05-E844-8BB0-772275A8D52D}" presName="composite" presStyleCnt="0"/>
      <dgm:spPr/>
    </dgm:pt>
    <dgm:pt modelId="{AD329AB3-81CE-824B-A344-4848C088084C}" type="pres">
      <dgm:prSet presAssocID="{401FE840-5A05-E844-8BB0-772275A8D5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D3993-1EF9-634A-836B-D329ECDF5AA9}" type="pres">
      <dgm:prSet presAssocID="{401FE840-5A05-E844-8BB0-772275A8D5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B56A5-574C-DE42-8C43-31DD9FC7241A}" srcId="{4321199F-1FD6-5845-89F2-B0336A53AE6E}" destId="{401FE840-5A05-E844-8BB0-772275A8D52D}" srcOrd="2" destOrd="0" parTransId="{050C8DE4-8766-2F47-B9F4-C589FBDB5B0A}" sibTransId="{9CA925EE-53B0-4048-8101-A4A8BB43248F}"/>
    <dgm:cxn modelId="{D2D086F8-6510-C445-AD3F-97ADF92A7784}" type="presOf" srcId="{4321199F-1FD6-5845-89F2-B0336A53AE6E}" destId="{E3ACCBA6-65F2-114C-8A42-F7141DAD9711}" srcOrd="0" destOrd="0" presId="urn:microsoft.com/office/officeart/2005/8/layout/hList1"/>
    <dgm:cxn modelId="{201278B4-CAA0-BC46-8CCE-AF3C72AAF9A3}" srcId="{0159222C-CCC9-C544-ACA9-08A3C89B5965}" destId="{D856C9A5-1961-EF44-8E51-E2F235A3C497}" srcOrd="1" destOrd="0" parTransId="{7E9F7F48-AE6F-4A41-AE1E-714BD4D05388}" sibTransId="{81B203F6-3D54-8747-AC62-0944D33A371C}"/>
    <dgm:cxn modelId="{C09B1A20-7A2E-434C-85EF-C2F40B2545EE}" type="presOf" srcId="{8A9BE4F9-B73C-EF41-BF29-CAF625C97E35}" destId="{A17D3993-1EF9-634A-836B-D329ECDF5AA9}" srcOrd="0" destOrd="0" presId="urn:microsoft.com/office/officeart/2005/8/layout/hList1"/>
    <dgm:cxn modelId="{8C74621A-4260-DD49-961E-185ADDE381FA}" srcId="{0159222C-CCC9-C544-ACA9-08A3C89B5965}" destId="{D0DFE71C-1A59-DD4C-A281-5D62B12FD7D7}" srcOrd="2" destOrd="0" parTransId="{93E3FA94-E763-424C-8678-752328C989F6}" sibTransId="{86ABCB56-3A3A-224B-AB13-74640D84063B}"/>
    <dgm:cxn modelId="{BF546742-8F03-944C-ACAA-E4ED764A2D0C}" type="presOf" srcId="{D0DFE71C-1A59-DD4C-A281-5D62B12FD7D7}" destId="{A9FA2B40-D2A6-6A4C-A191-92BE9CB08AAE}" srcOrd="0" destOrd="2" presId="urn:microsoft.com/office/officeart/2005/8/layout/hList1"/>
    <dgm:cxn modelId="{DE319025-EE93-054E-9E22-4CD92BBD859B}" srcId="{4321199F-1FD6-5845-89F2-B0336A53AE6E}" destId="{E4D70C68-749F-6F49-AB90-1B679A1BD33A}" srcOrd="0" destOrd="0" parTransId="{4E823812-960A-B84B-9389-0D4DBCB93371}" sibTransId="{E9DE5A23-1BB2-E047-AF77-32CC4AC4D2A0}"/>
    <dgm:cxn modelId="{792C86A4-03CC-A44C-B3AA-D86C0D9E4FB3}" type="presOf" srcId="{46A1F550-4029-0D43-AF87-5B151E2D307E}" destId="{C9E84470-A7D0-0B42-A5AB-43B30D2E0BC1}" srcOrd="0" destOrd="0" presId="urn:microsoft.com/office/officeart/2005/8/layout/hList1"/>
    <dgm:cxn modelId="{8169CDC5-9AA2-F946-B1F2-ED1BAA69974B}" srcId="{0159222C-CCC9-C544-ACA9-08A3C89B5965}" destId="{172E645F-F653-6C40-86D0-9CFCC22C3B2E}" srcOrd="0" destOrd="0" parTransId="{D08A519C-6957-944C-9661-3F894E7F6C53}" sibTransId="{AEA41699-0789-1C4B-9CFE-0C10ADE60C3C}"/>
    <dgm:cxn modelId="{EBD3D7E1-E391-2947-88FE-E4662BFC795C}" srcId="{4321199F-1FD6-5845-89F2-B0336A53AE6E}" destId="{0159222C-CCC9-C544-ACA9-08A3C89B5965}" srcOrd="1" destOrd="0" parTransId="{91386A85-F78B-334B-BB79-BBC87A23A636}" sibTransId="{3520F367-4DB0-384D-8799-D72B77AA1EDB}"/>
    <dgm:cxn modelId="{47A91202-DC40-B545-B47D-142C8A58D1CB}" type="presOf" srcId="{F9109553-0A5F-624F-ABC6-385810AB2E4F}" destId="{A17D3993-1EF9-634A-836B-D329ECDF5AA9}" srcOrd="0" destOrd="1" presId="urn:microsoft.com/office/officeart/2005/8/layout/hList1"/>
    <dgm:cxn modelId="{2365B108-07FE-264B-A6A6-CB1B67BE34D0}" type="presOf" srcId="{4C1E6FF5-B6F6-154D-B9DD-B2BA63B97CC8}" destId="{C9E84470-A7D0-0B42-A5AB-43B30D2E0BC1}" srcOrd="0" destOrd="1" presId="urn:microsoft.com/office/officeart/2005/8/layout/hList1"/>
    <dgm:cxn modelId="{1345950E-25B4-2B4B-B1F6-8B509CEF8FC8}" type="presOf" srcId="{081EB214-04A0-AD4A-95BC-5BD2845FDD7A}" destId="{A17D3993-1EF9-634A-836B-D329ECDF5AA9}" srcOrd="0" destOrd="3" presId="urn:microsoft.com/office/officeart/2005/8/layout/hList1"/>
    <dgm:cxn modelId="{5B231AFD-BE2E-7D4F-86D0-FA0E26563C34}" type="presOf" srcId="{0AFFE769-3046-1C47-8FEA-2BF847C51153}" destId="{C9E84470-A7D0-0B42-A5AB-43B30D2E0BC1}" srcOrd="0" destOrd="2" presId="urn:microsoft.com/office/officeart/2005/8/layout/hList1"/>
    <dgm:cxn modelId="{83EC4C5B-1360-524C-A26F-292ACC50001B}" srcId="{E4D70C68-749F-6F49-AB90-1B679A1BD33A}" destId="{46A1F550-4029-0D43-AF87-5B151E2D307E}" srcOrd="0" destOrd="0" parTransId="{E5EBF17D-873D-BF4F-9C2A-FD8B896F1CF1}" sibTransId="{C1201469-2755-4B4E-B02B-77CDBCF2B58A}"/>
    <dgm:cxn modelId="{03D9765D-9D3C-F54D-B38A-028BB8EFB650}" type="presOf" srcId="{0159222C-CCC9-C544-ACA9-08A3C89B5965}" destId="{1994D57A-6C2C-AC41-ABA8-4FF137DE7D23}" srcOrd="0" destOrd="0" presId="urn:microsoft.com/office/officeart/2005/8/layout/hList1"/>
    <dgm:cxn modelId="{0FC43738-EB59-C94F-9D8E-814ED9602D76}" srcId="{401FE840-5A05-E844-8BB0-772275A8D52D}" destId="{081EB214-04A0-AD4A-95BC-5BD2845FDD7A}" srcOrd="3" destOrd="0" parTransId="{C0130B2E-64B3-EA45-AF42-04A970C3C98B}" sibTransId="{AE8ECF88-449F-3545-A2B1-7BD41B46B66C}"/>
    <dgm:cxn modelId="{5DED02F1-78B5-8248-9A09-091E00135622}" type="presOf" srcId="{172E645F-F653-6C40-86D0-9CFCC22C3B2E}" destId="{A9FA2B40-D2A6-6A4C-A191-92BE9CB08AAE}" srcOrd="0" destOrd="0" presId="urn:microsoft.com/office/officeart/2005/8/layout/hList1"/>
    <dgm:cxn modelId="{A74441F1-A00D-2C4B-8AA8-55E222C7E944}" srcId="{401FE840-5A05-E844-8BB0-772275A8D52D}" destId="{30F7815E-332A-D44C-BEDC-E361C8DB2F2C}" srcOrd="2" destOrd="0" parTransId="{D1BE1E5F-78A7-BC49-875E-1E9AB3653405}" sibTransId="{7D024646-4707-8C49-BD0F-F414EA4EFCB2}"/>
    <dgm:cxn modelId="{DA0E7E9D-1F20-0E4B-B246-6006B9F4CBF4}" type="presOf" srcId="{E4D70C68-749F-6F49-AB90-1B679A1BD33A}" destId="{F1EA7258-9DB9-8749-B6EA-08A629B1D171}" srcOrd="0" destOrd="0" presId="urn:microsoft.com/office/officeart/2005/8/layout/hList1"/>
    <dgm:cxn modelId="{0435FF9C-6CA1-2D40-9D67-E1852C0A7764}" type="presOf" srcId="{401FE840-5A05-E844-8BB0-772275A8D52D}" destId="{AD329AB3-81CE-824B-A344-4848C088084C}" srcOrd="0" destOrd="0" presId="urn:microsoft.com/office/officeart/2005/8/layout/hList1"/>
    <dgm:cxn modelId="{832D734F-D38B-4E4F-B143-27DB7FEEC974}" srcId="{401FE840-5A05-E844-8BB0-772275A8D52D}" destId="{8A9BE4F9-B73C-EF41-BF29-CAF625C97E35}" srcOrd="0" destOrd="0" parTransId="{1BA76267-3A64-FE4C-802F-96CE8F8439CB}" sibTransId="{C7497F7F-9F66-DA43-9FB8-CC697A917202}"/>
    <dgm:cxn modelId="{4FD602BE-A0E1-134E-A2C4-33C1524D99C3}" srcId="{E4D70C68-749F-6F49-AB90-1B679A1BD33A}" destId="{0AFFE769-3046-1C47-8FEA-2BF847C51153}" srcOrd="2" destOrd="0" parTransId="{F013E1BB-3F39-5048-A226-033BAA234738}" sibTransId="{80DD7288-F4D7-1744-BB57-FF78E3914B08}"/>
    <dgm:cxn modelId="{5355F13A-D559-6C43-A1AB-19D31976C3C1}" srcId="{E4D70C68-749F-6F49-AB90-1B679A1BD33A}" destId="{4C1E6FF5-B6F6-154D-B9DD-B2BA63B97CC8}" srcOrd="1" destOrd="0" parTransId="{D5EBC29B-4703-D340-84D7-F4298BE86D78}" sibTransId="{99E2349D-B514-F444-9AD7-0CCA8ABB44DC}"/>
    <dgm:cxn modelId="{EB33801A-9926-F54E-97BE-55F732041791}" type="presOf" srcId="{30F7815E-332A-D44C-BEDC-E361C8DB2F2C}" destId="{A17D3993-1EF9-634A-836B-D329ECDF5AA9}" srcOrd="0" destOrd="2" presId="urn:microsoft.com/office/officeart/2005/8/layout/hList1"/>
    <dgm:cxn modelId="{1360821D-DC55-0140-BEB5-F1B6184224E3}" type="presOf" srcId="{D856C9A5-1961-EF44-8E51-E2F235A3C497}" destId="{A9FA2B40-D2A6-6A4C-A191-92BE9CB08AAE}" srcOrd="0" destOrd="1" presId="urn:microsoft.com/office/officeart/2005/8/layout/hList1"/>
    <dgm:cxn modelId="{69739C13-4DDF-3B44-B440-6452124FDD08}" srcId="{401FE840-5A05-E844-8BB0-772275A8D52D}" destId="{F9109553-0A5F-624F-ABC6-385810AB2E4F}" srcOrd="1" destOrd="0" parTransId="{09E82325-491F-724E-844B-5F3C21397838}" sibTransId="{5C4BD770-0E3E-EF44-9EF5-ACAE6F7A09BC}"/>
    <dgm:cxn modelId="{9F14C5C1-6E70-B54B-BF8E-D72397D1A47D}" type="presParOf" srcId="{E3ACCBA6-65F2-114C-8A42-F7141DAD9711}" destId="{D7C9E7D5-E8D3-DE42-B0B1-789D037D217E}" srcOrd="0" destOrd="0" presId="urn:microsoft.com/office/officeart/2005/8/layout/hList1"/>
    <dgm:cxn modelId="{FFEB35D3-C2A0-7F48-A29D-774DFF9A77DF}" type="presParOf" srcId="{D7C9E7D5-E8D3-DE42-B0B1-789D037D217E}" destId="{F1EA7258-9DB9-8749-B6EA-08A629B1D171}" srcOrd="0" destOrd="0" presId="urn:microsoft.com/office/officeart/2005/8/layout/hList1"/>
    <dgm:cxn modelId="{6305C148-85C3-4441-A59F-9E12D14B0B1D}" type="presParOf" srcId="{D7C9E7D5-E8D3-DE42-B0B1-789D037D217E}" destId="{C9E84470-A7D0-0B42-A5AB-43B30D2E0BC1}" srcOrd="1" destOrd="0" presId="urn:microsoft.com/office/officeart/2005/8/layout/hList1"/>
    <dgm:cxn modelId="{80A12AC2-A089-1C4A-8EE0-7D27D54EAAC7}" type="presParOf" srcId="{E3ACCBA6-65F2-114C-8A42-F7141DAD9711}" destId="{552267B7-D24B-674B-A65B-ED56ADB3FC89}" srcOrd="1" destOrd="0" presId="urn:microsoft.com/office/officeart/2005/8/layout/hList1"/>
    <dgm:cxn modelId="{C7B73A73-8955-2D4D-BC62-2EF92BFB2A2F}" type="presParOf" srcId="{E3ACCBA6-65F2-114C-8A42-F7141DAD9711}" destId="{91803D7C-134E-1E4C-8EC9-C5A16FEC16BA}" srcOrd="2" destOrd="0" presId="urn:microsoft.com/office/officeart/2005/8/layout/hList1"/>
    <dgm:cxn modelId="{AF492C2A-8671-9E49-B1D5-894DD6E7E4B5}" type="presParOf" srcId="{91803D7C-134E-1E4C-8EC9-C5A16FEC16BA}" destId="{1994D57A-6C2C-AC41-ABA8-4FF137DE7D23}" srcOrd="0" destOrd="0" presId="urn:microsoft.com/office/officeart/2005/8/layout/hList1"/>
    <dgm:cxn modelId="{04129DAA-364A-5149-87F2-DEA40372FC21}" type="presParOf" srcId="{91803D7C-134E-1E4C-8EC9-C5A16FEC16BA}" destId="{A9FA2B40-D2A6-6A4C-A191-92BE9CB08AAE}" srcOrd="1" destOrd="0" presId="urn:microsoft.com/office/officeart/2005/8/layout/hList1"/>
    <dgm:cxn modelId="{F187B8BA-C290-B446-9110-8577609AC86B}" type="presParOf" srcId="{E3ACCBA6-65F2-114C-8A42-F7141DAD9711}" destId="{219DEB40-6B57-0A41-B59B-A3BA3A780E2E}" srcOrd="3" destOrd="0" presId="urn:microsoft.com/office/officeart/2005/8/layout/hList1"/>
    <dgm:cxn modelId="{EE0C42D3-7304-3B4C-9F83-9550C703AE2F}" type="presParOf" srcId="{E3ACCBA6-65F2-114C-8A42-F7141DAD9711}" destId="{6400745D-5C51-7E45-97B2-65E0BA93BFE8}" srcOrd="4" destOrd="0" presId="urn:microsoft.com/office/officeart/2005/8/layout/hList1"/>
    <dgm:cxn modelId="{CE4949B3-A78F-BC47-84A7-959ABDD69BD7}" type="presParOf" srcId="{6400745D-5C51-7E45-97B2-65E0BA93BFE8}" destId="{AD329AB3-81CE-824B-A344-4848C088084C}" srcOrd="0" destOrd="0" presId="urn:microsoft.com/office/officeart/2005/8/layout/hList1"/>
    <dgm:cxn modelId="{F8F8C25E-DE30-D344-A362-6BEAA447E1A3}" type="presParOf" srcId="{6400745D-5C51-7E45-97B2-65E0BA93BFE8}" destId="{A17D3993-1EF9-634A-836B-D329ECDF5A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4BFB8A-3906-8945-B6E7-32CF7417D504}">
      <dsp:nvSpPr>
        <dsp:cNvPr id="0" name=""/>
        <dsp:cNvSpPr/>
      </dsp:nvSpPr>
      <dsp:spPr>
        <a:xfrm>
          <a:off x="2729" y="547821"/>
          <a:ext cx="2661234" cy="1064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XCode</a:t>
          </a:r>
          <a:endParaRPr lang="en-US" sz="2800" kern="1200" dirty="0"/>
        </a:p>
      </dsp:txBody>
      <dsp:txXfrm>
        <a:off x="2729" y="547821"/>
        <a:ext cx="2661234" cy="1064493"/>
      </dsp:txXfrm>
    </dsp:sp>
    <dsp:sp modelId="{C327DD92-7304-AA4C-8D08-61DF563A6FC1}">
      <dsp:nvSpPr>
        <dsp:cNvPr id="0" name=""/>
        <dsp:cNvSpPr/>
      </dsp:nvSpPr>
      <dsp:spPr>
        <a:xfrm>
          <a:off x="2729" y="1612315"/>
          <a:ext cx="2661234" cy="33008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IDE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Instruments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Version Controller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Help</a:t>
          </a:r>
          <a:endParaRPr lang="en-US" sz="2800" kern="1200" dirty="0"/>
        </a:p>
      </dsp:txBody>
      <dsp:txXfrm>
        <a:off x="2729" y="1612315"/>
        <a:ext cx="2661234" cy="3300862"/>
      </dsp:txXfrm>
    </dsp:sp>
    <dsp:sp modelId="{B9CE4324-4E8C-0F4C-B566-15BB3D98F649}">
      <dsp:nvSpPr>
        <dsp:cNvPr id="0" name=""/>
        <dsp:cNvSpPr/>
      </dsp:nvSpPr>
      <dsp:spPr>
        <a:xfrm>
          <a:off x="3036536" y="547821"/>
          <a:ext cx="2661234" cy="10644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Objective C</a:t>
          </a:r>
          <a:endParaRPr lang="en-US" sz="2800" kern="1200" dirty="0"/>
        </a:p>
      </dsp:txBody>
      <dsp:txXfrm>
        <a:off x="3036536" y="547821"/>
        <a:ext cx="2661234" cy="1064493"/>
      </dsp:txXfrm>
    </dsp:sp>
    <dsp:sp modelId="{BE892252-93A5-A144-94EA-ECDFDF77C445}">
      <dsp:nvSpPr>
        <dsp:cNvPr id="0" name=""/>
        <dsp:cNvSpPr/>
      </dsp:nvSpPr>
      <dsp:spPr>
        <a:xfrm>
          <a:off x="3036536" y="1612315"/>
          <a:ext cx="2661234" cy="33008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 / Smalltalk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Object-Oriented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Cocoa API</a:t>
          </a:r>
          <a:endParaRPr lang="en-US" sz="2800" kern="1200" dirty="0"/>
        </a:p>
      </dsp:txBody>
      <dsp:txXfrm>
        <a:off x="3036536" y="1612315"/>
        <a:ext cx="2661234" cy="3300862"/>
      </dsp:txXfrm>
    </dsp:sp>
    <dsp:sp modelId="{43EBFC4C-26FA-924C-B1CC-FC9F7E8A5D1A}">
      <dsp:nvSpPr>
        <dsp:cNvPr id="0" name=""/>
        <dsp:cNvSpPr/>
      </dsp:nvSpPr>
      <dsp:spPr>
        <a:xfrm>
          <a:off x="6070344" y="547821"/>
          <a:ext cx="2661234" cy="10644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iOS</a:t>
          </a:r>
          <a:r>
            <a:rPr lang="en-US" sz="2800" kern="1200" dirty="0" smtClean="0"/>
            <a:t> 4.3 SDK</a:t>
          </a:r>
          <a:endParaRPr lang="en-US" sz="2800" kern="1200" dirty="0"/>
        </a:p>
      </dsp:txBody>
      <dsp:txXfrm>
        <a:off x="6070344" y="547821"/>
        <a:ext cx="2661234" cy="1064493"/>
      </dsp:txXfrm>
    </dsp:sp>
    <dsp:sp modelId="{89CC7E53-8B3B-0940-B324-ED82E71ABA88}">
      <dsp:nvSpPr>
        <dsp:cNvPr id="0" name=""/>
        <dsp:cNvSpPr/>
      </dsp:nvSpPr>
      <dsp:spPr>
        <a:xfrm>
          <a:off x="6070344" y="1612315"/>
          <a:ext cx="2661234" cy="33008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Frameworks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Interface Builder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Intel Mac &amp; Mac OS X Snow Leopard</a:t>
          </a:r>
          <a:endParaRPr lang="en-US" sz="2800" kern="1200" dirty="0"/>
        </a:p>
      </dsp:txBody>
      <dsp:txXfrm>
        <a:off x="6070344" y="1612315"/>
        <a:ext cx="2661234" cy="33008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EDEA35-2E81-E748-8D77-EE5FA686479D}">
      <dsp:nvSpPr>
        <dsp:cNvPr id="0" name=""/>
        <dsp:cNvSpPr/>
      </dsp:nvSpPr>
      <dsp:spPr>
        <a:xfrm>
          <a:off x="2698" y="916657"/>
          <a:ext cx="2630707" cy="10522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iPod/iPhone</a:t>
          </a:r>
          <a:endParaRPr lang="en-US" sz="2800" kern="1200" dirty="0"/>
        </a:p>
      </dsp:txBody>
      <dsp:txXfrm>
        <a:off x="2698" y="916657"/>
        <a:ext cx="2630707" cy="1052283"/>
      </dsp:txXfrm>
    </dsp:sp>
    <dsp:sp modelId="{72A384F9-7EFF-494D-9C98-35E962E4D35F}">
      <dsp:nvSpPr>
        <dsp:cNvPr id="0" name=""/>
        <dsp:cNvSpPr/>
      </dsp:nvSpPr>
      <dsp:spPr>
        <a:xfrm>
          <a:off x="2698" y="1968941"/>
          <a:ext cx="2630707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480 X 320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Landscape</a:t>
          </a:r>
          <a:r>
            <a:rPr lang="en-US" sz="2800" kern="1200" dirty="0" smtClean="0"/>
            <a:t>/ Portrait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Retina Display</a:t>
          </a:r>
          <a:endParaRPr lang="en-US" sz="2800" kern="1200" dirty="0"/>
        </a:p>
      </dsp:txBody>
      <dsp:txXfrm>
        <a:off x="2698" y="1968941"/>
        <a:ext cx="2630707" cy="2854800"/>
      </dsp:txXfrm>
    </dsp:sp>
    <dsp:sp modelId="{472383A2-70F1-E147-A741-B1E658F1B475}">
      <dsp:nvSpPr>
        <dsp:cNvPr id="0" name=""/>
        <dsp:cNvSpPr/>
      </dsp:nvSpPr>
      <dsp:spPr>
        <a:xfrm>
          <a:off x="3001705" y="916657"/>
          <a:ext cx="2630707" cy="10522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iPad</a:t>
          </a:r>
          <a:endParaRPr lang="en-US" sz="2800" kern="1200" dirty="0"/>
        </a:p>
      </dsp:txBody>
      <dsp:txXfrm>
        <a:off x="3001705" y="916657"/>
        <a:ext cx="2630707" cy="1052283"/>
      </dsp:txXfrm>
    </dsp:sp>
    <dsp:sp modelId="{90F55507-20D4-FC44-B841-67055EE8B233}">
      <dsp:nvSpPr>
        <dsp:cNvPr id="0" name=""/>
        <dsp:cNvSpPr/>
      </dsp:nvSpPr>
      <dsp:spPr>
        <a:xfrm>
          <a:off x="3001705" y="1968941"/>
          <a:ext cx="2630707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1024 X 768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Split Views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High Performance</a:t>
          </a:r>
          <a:endParaRPr lang="en-US" sz="2800" kern="1200" dirty="0"/>
        </a:p>
      </dsp:txBody>
      <dsp:txXfrm>
        <a:off x="3001705" y="1968941"/>
        <a:ext cx="2630707" cy="2854800"/>
      </dsp:txXfrm>
    </dsp:sp>
    <dsp:sp modelId="{67ABF097-BA29-974F-8EB8-5F49D52452D7}">
      <dsp:nvSpPr>
        <dsp:cNvPr id="0" name=""/>
        <dsp:cNvSpPr/>
      </dsp:nvSpPr>
      <dsp:spPr>
        <a:xfrm>
          <a:off x="6000712" y="916657"/>
          <a:ext cx="2630707" cy="10522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Universal</a:t>
          </a:r>
          <a:endParaRPr lang="en-US" sz="2800" kern="1200" dirty="0"/>
        </a:p>
      </dsp:txBody>
      <dsp:txXfrm>
        <a:off x="6000712" y="916657"/>
        <a:ext cx="2630707" cy="1052283"/>
      </dsp:txXfrm>
    </dsp:sp>
    <dsp:sp modelId="{FFCC42A7-E305-C54A-BE58-434DCB3F9784}">
      <dsp:nvSpPr>
        <dsp:cNvPr id="0" name=""/>
        <dsp:cNvSpPr/>
      </dsp:nvSpPr>
      <dsp:spPr>
        <a:xfrm>
          <a:off x="6000712" y="1968941"/>
          <a:ext cx="2630707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One Build. Two Targets.</a:t>
          </a:r>
          <a:endParaRPr lang="en-US" sz="2800" kern="1200" dirty="0"/>
        </a:p>
      </dsp:txBody>
      <dsp:txXfrm>
        <a:off x="6000712" y="1968941"/>
        <a:ext cx="2630707" cy="2854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8D3F7-58BA-8643-ABAE-30D97C4646F2}">
      <dsp:nvSpPr>
        <dsp:cNvPr id="0" name=""/>
        <dsp:cNvSpPr/>
      </dsp:nvSpPr>
      <dsp:spPr>
        <a:xfrm>
          <a:off x="2665" y="1643116"/>
          <a:ext cx="2599269" cy="777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Graphics</a:t>
          </a:r>
          <a:endParaRPr lang="en-US" sz="2700" kern="1200" dirty="0"/>
        </a:p>
      </dsp:txBody>
      <dsp:txXfrm>
        <a:off x="2665" y="1643116"/>
        <a:ext cx="2599269" cy="777600"/>
      </dsp:txXfrm>
    </dsp:sp>
    <dsp:sp modelId="{257BAB2D-090A-064A-9B70-09FE64C62CBE}">
      <dsp:nvSpPr>
        <dsp:cNvPr id="0" name=""/>
        <dsp:cNvSpPr/>
      </dsp:nvSpPr>
      <dsp:spPr>
        <a:xfrm>
          <a:off x="2665" y="2420716"/>
          <a:ext cx="2599269" cy="16305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OpenGL 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Core Graphics</a:t>
          </a:r>
          <a:endParaRPr lang="en-US" sz="2700" kern="1200" dirty="0"/>
        </a:p>
      </dsp:txBody>
      <dsp:txXfrm>
        <a:off x="2665" y="2420716"/>
        <a:ext cx="2599269" cy="1630529"/>
      </dsp:txXfrm>
    </dsp:sp>
    <dsp:sp modelId="{157D872F-54D9-704D-9233-CA17C706BD2F}">
      <dsp:nvSpPr>
        <dsp:cNvPr id="0" name=""/>
        <dsp:cNvSpPr/>
      </dsp:nvSpPr>
      <dsp:spPr>
        <a:xfrm>
          <a:off x="2965833" y="1643116"/>
          <a:ext cx="2599269" cy="777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Sound</a:t>
          </a:r>
          <a:endParaRPr lang="en-US" sz="2700" kern="1200" dirty="0"/>
        </a:p>
      </dsp:txBody>
      <dsp:txXfrm>
        <a:off x="2965833" y="1643116"/>
        <a:ext cx="2599269" cy="777600"/>
      </dsp:txXfrm>
    </dsp:sp>
    <dsp:sp modelId="{FB292F1A-25D0-C14C-AF05-8389EC951C12}">
      <dsp:nvSpPr>
        <dsp:cNvPr id="0" name=""/>
        <dsp:cNvSpPr/>
      </dsp:nvSpPr>
      <dsp:spPr>
        <a:xfrm>
          <a:off x="2965833" y="2420716"/>
          <a:ext cx="2599269" cy="16305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OpenAL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AVFoundation</a:t>
          </a:r>
          <a:endParaRPr lang="en-US" sz="2700" kern="1200" dirty="0"/>
        </a:p>
      </dsp:txBody>
      <dsp:txXfrm>
        <a:off x="2965833" y="2420716"/>
        <a:ext cx="2599269" cy="1630529"/>
      </dsp:txXfrm>
    </dsp:sp>
    <dsp:sp modelId="{391119E9-C6D5-0A41-A85C-E1AC68BD8951}">
      <dsp:nvSpPr>
        <dsp:cNvPr id="0" name=""/>
        <dsp:cNvSpPr/>
      </dsp:nvSpPr>
      <dsp:spPr>
        <a:xfrm>
          <a:off x="5929000" y="1643116"/>
          <a:ext cx="2599269" cy="777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r>
            <a:rPr lang="en-US" sz="2700" kern="1200" baseline="30000" dirty="0" smtClean="0"/>
            <a:t>rd</a:t>
          </a:r>
          <a:r>
            <a:rPr lang="en-US" sz="2700" kern="1200" dirty="0" smtClean="0"/>
            <a:t> Party Tools</a:t>
          </a:r>
          <a:endParaRPr lang="en-US" sz="2700" kern="1200" dirty="0"/>
        </a:p>
      </dsp:txBody>
      <dsp:txXfrm>
        <a:off x="5929000" y="1643116"/>
        <a:ext cx="2599269" cy="777600"/>
      </dsp:txXfrm>
    </dsp:sp>
    <dsp:sp modelId="{F986D2C6-E1F0-8041-AC56-9BABB81FA459}">
      <dsp:nvSpPr>
        <dsp:cNvPr id="0" name=""/>
        <dsp:cNvSpPr/>
      </dsp:nvSpPr>
      <dsp:spPr>
        <a:xfrm>
          <a:off x="5929000" y="2420716"/>
          <a:ext cx="2599269" cy="16305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Unity 3D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Cocos2D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Box 2D</a:t>
          </a:r>
          <a:endParaRPr lang="en-US" sz="2700" kern="1200" dirty="0"/>
        </a:p>
      </dsp:txBody>
      <dsp:txXfrm>
        <a:off x="5929000" y="2420716"/>
        <a:ext cx="2599269" cy="16305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A7258-9DB9-8749-B6EA-08A629B1D171}">
      <dsp:nvSpPr>
        <dsp:cNvPr id="0" name=""/>
        <dsp:cNvSpPr/>
      </dsp:nvSpPr>
      <dsp:spPr>
        <a:xfrm>
          <a:off x="2582" y="1026214"/>
          <a:ext cx="2517471" cy="864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Profiles</a:t>
          </a:r>
          <a:endParaRPr lang="en-US" sz="3000" kern="1200" dirty="0"/>
        </a:p>
      </dsp:txBody>
      <dsp:txXfrm>
        <a:off x="2582" y="1026214"/>
        <a:ext cx="2517471" cy="864000"/>
      </dsp:txXfrm>
    </dsp:sp>
    <dsp:sp modelId="{C9E84470-A7D0-0B42-A5AB-43B30D2E0BC1}">
      <dsp:nvSpPr>
        <dsp:cNvPr id="0" name=""/>
        <dsp:cNvSpPr/>
      </dsp:nvSpPr>
      <dsp:spPr>
        <a:xfrm>
          <a:off x="2582" y="1890214"/>
          <a:ext cx="2517471" cy="23353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Developer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Ad-hoc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Distribution</a:t>
          </a:r>
          <a:endParaRPr lang="en-US" sz="3000" kern="1200" dirty="0"/>
        </a:p>
      </dsp:txBody>
      <dsp:txXfrm>
        <a:off x="2582" y="1890214"/>
        <a:ext cx="2517471" cy="2335394"/>
      </dsp:txXfrm>
    </dsp:sp>
    <dsp:sp modelId="{1994D57A-6C2C-AC41-ABA8-4FF137DE7D23}">
      <dsp:nvSpPr>
        <dsp:cNvPr id="0" name=""/>
        <dsp:cNvSpPr/>
      </dsp:nvSpPr>
      <dsp:spPr>
        <a:xfrm>
          <a:off x="2872499" y="1026214"/>
          <a:ext cx="2517471" cy="864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App Store</a:t>
          </a:r>
          <a:endParaRPr lang="en-US" sz="3000" kern="1200" dirty="0"/>
        </a:p>
      </dsp:txBody>
      <dsp:txXfrm>
        <a:off x="2872499" y="1026214"/>
        <a:ext cx="2517471" cy="864000"/>
      </dsp:txXfrm>
    </dsp:sp>
    <dsp:sp modelId="{A9FA2B40-D2A6-6A4C-A191-92BE9CB08AAE}">
      <dsp:nvSpPr>
        <dsp:cNvPr id="0" name=""/>
        <dsp:cNvSpPr/>
      </dsp:nvSpPr>
      <dsp:spPr>
        <a:xfrm>
          <a:off x="2872499" y="1890214"/>
          <a:ext cx="2517471" cy="23353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Free Apps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Paid Apps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In-App purchase</a:t>
          </a:r>
          <a:endParaRPr lang="en-US" sz="3000" kern="1200" dirty="0"/>
        </a:p>
      </dsp:txBody>
      <dsp:txXfrm>
        <a:off x="2872499" y="1890214"/>
        <a:ext cx="2517471" cy="2335394"/>
      </dsp:txXfrm>
    </dsp:sp>
    <dsp:sp modelId="{AD329AB3-81CE-824B-A344-4848C088084C}">
      <dsp:nvSpPr>
        <dsp:cNvPr id="0" name=""/>
        <dsp:cNvSpPr/>
      </dsp:nvSpPr>
      <dsp:spPr>
        <a:xfrm>
          <a:off x="5742417" y="1026214"/>
          <a:ext cx="2517471" cy="864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Apple</a:t>
          </a:r>
          <a:endParaRPr lang="en-US" sz="3000" kern="1200" dirty="0"/>
        </a:p>
      </dsp:txBody>
      <dsp:txXfrm>
        <a:off x="5742417" y="1026214"/>
        <a:ext cx="2517471" cy="864000"/>
      </dsp:txXfrm>
    </dsp:sp>
    <dsp:sp modelId="{A17D3993-1EF9-634A-836B-D329ECDF5AA9}">
      <dsp:nvSpPr>
        <dsp:cNvPr id="0" name=""/>
        <dsp:cNvSpPr/>
      </dsp:nvSpPr>
      <dsp:spPr>
        <a:xfrm>
          <a:off x="5742417" y="1890214"/>
          <a:ext cx="2517471" cy="23353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Testing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Promotion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Charts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$99/annum</a:t>
          </a:r>
          <a:endParaRPr lang="en-US" sz="3000" kern="1200" dirty="0"/>
        </a:p>
      </dsp:txBody>
      <dsp:txXfrm>
        <a:off x="5742417" y="1890214"/>
        <a:ext cx="2517471" cy="2335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690F5-C58C-684D-BE10-301C230A5C2F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421D-C536-BD4D-995C-CD4EDBD00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33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421D-C536-BD4D-995C-CD4EDBD003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1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90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36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15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33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33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47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48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65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73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49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48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1DF0-121E-214C-A0B0-4678D6A730F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FB74-8F40-8A4F-87BD-A1636F46C4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tal-textur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476850" y="2935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1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40044" y="6621475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©</a:t>
            </a:r>
            <a:r>
              <a:rPr lang="en-US" sz="1200" baseline="0" dirty="0" smtClean="0">
                <a:solidFill>
                  <a:schemeClr val="bg1"/>
                </a:solidFill>
              </a:rPr>
              <a:t> Punflay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09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manth%20Nakkina\Desktop\Surendra\Presentation\Frog1.m2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manth%20Nakkina\Desktop\Surendra\Presentation\Frog2.m2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manth%20Nakkina\Desktop\Surendra\Presentation\News_Report.m2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manth%20Nakkina\Desktop\Surendra\Presentation\Summary.m2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manth%20Nakkina\Desktop\Surendra\Presentation\32apps.m2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manth%20Nakkina\Desktop\Surendra\Presentation\PreSchool.m2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manth%20Nakkina\Desktop\Surendra\Presentation\Rhymes.m2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tal-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584222"/>
            <a:ext cx="9144000" cy="32737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4231" y="941392"/>
            <a:ext cx="2938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iPad</a:t>
            </a:r>
            <a:r>
              <a:rPr lang="en-US" sz="4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Games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9391" y="4586111"/>
            <a:ext cx="193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Sri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Satish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Mavuri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4231" y="1826665"/>
            <a:ext cx="798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“Touching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World on the Other Side of the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Glass”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9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25" y="6000232"/>
            <a:ext cx="6205531" cy="85776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High School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748" y="28316"/>
            <a:ext cx="4197585" cy="79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pic>
        <p:nvPicPr>
          <p:cNvPr id="5" name="Frog1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6902" y="945572"/>
            <a:ext cx="4120862" cy="53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71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229" y="6000232"/>
            <a:ext cx="6205531" cy="85776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Frog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Dissection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0934" y="28316"/>
            <a:ext cx="4545659" cy="771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pic>
        <p:nvPicPr>
          <p:cNvPr id="7" name="Frog2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0806" y="942108"/>
            <a:ext cx="6719021" cy="51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53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711" y="28316"/>
            <a:ext cx="5476993" cy="75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pic>
        <p:nvPicPr>
          <p:cNvPr id="4" name="Picture 3" descr="awar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2" y="952500"/>
            <a:ext cx="296635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w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642" y="952500"/>
            <a:ext cx="296635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adg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5" t="11791" r="2938" b="7167"/>
          <a:stretch/>
        </p:blipFill>
        <p:spPr>
          <a:xfrm>
            <a:off x="6168571" y="952500"/>
            <a:ext cx="291192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News_Report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23507" y="2376414"/>
            <a:ext cx="6904074" cy="43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95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13" y="5688160"/>
            <a:ext cx="6205531" cy="85776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College/University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747" y="188"/>
            <a:ext cx="5909733" cy="733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pic>
        <p:nvPicPr>
          <p:cNvPr id="5" name="Picture 4" descr="Mobl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523" y="1029993"/>
            <a:ext cx="4943540" cy="46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42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92" y="116715"/>
            <a:ext cx="5742281" cy="67350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Developers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02055094"/>
              </p:ext>
            </p:extLst>
          </p:nvPr>
        </p:nvGraphicFramePr>
        <p:xfrm>
          <a:off x="193792" y="1028700"/>
          <a:ext cx="873430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0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82" y="116715"/>
            <a:ext cx="5535319" cy="6170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Developers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83512718"/>
              </p:ext>
            </p:extLst>
          </p:nvPr>
        </p:nvGraphicFramePr>
        <p:xfrm>
          <a:off x="243182" y="914400"/>
          <a:ext cx="8634118" cy="574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4351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715"/>
            <a:ext cx="5450652" cy="62647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Developers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35037"/>
            <a:ext cx="8229600" cy="4525963"/>
          </a:xfrm>
        </p:spPr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50574236"/>
              </p:ext>
            </p:extLst>
          </p:nvPr>
        </p:nvGraphicFramePr>
        <p:xfrm>
          <a:off x="332509" y="935037"/>
          <a:ext cx="8530936" cy="569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345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715"/>
            <a:ext cx="5883393" cy="65469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Developers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92461489"/>
              </p:ext>
            </p:extLst>
          </p:nvPr>
        </p:nvGraphicFramePr>
        <p:xfrm>
          <a:off x="552822" y="1098176"/>
          <a:ext cx="8262471" cy="525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409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715"/>
            <a:ext cx="4669837" cy="6641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Summary</a:t>
            </a:r>
          </a:p>
        </p:txBody>
      </p:sp>
      <p:pic>
        <p:nvPicPr>
          <p:cNvPr id="4" name="Summary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871" y="1392380"/>
            <a:ext cx="8423564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16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tal-text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584222"/>
            <a:ext cx="9144000" cy="32737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2110" y="1580444"/>
            <a:ext cx="2829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 You!</a:t>
            </a:r>
            <a:endParaRPr lang="en-US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0003" y="4400895"/>
            <a:ext cx="3272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Sri </a:t>
            </a:r>
            <a:r>
              <a:rPr lang="en-US" sz="3200" dirty="0" err="1" smtClean="0"/>
              <a:t>Satish</a:t>
            </a:r>
            <a:r>
              <a:rPr lang="en-US" sz="3200" dirty="0" smtClean="0"/>
              <a:t> </a:t>
            </a:r>
            <a:r>
              <a:rPr lang="en-US" sz="3200" dirty="0" err="1" smtClean="0"/>
              <a:t>Mavuri</a:t>
            </a:r>
            <a:endParaRPr lang="en-US" sz="1600" dirty="0" smtClean="0"/>
          </a:p>
          <a:p>
            <a:pPr algn="r"/>
            <a:r>
              <a:rPr lang="en-US" sz="1600" dirty="0" smtClean="0"/>
              <a:t>Project Lead ( </a:t>
            </a:r>
            <a:r>
              <a:rPr lang="en-US" sz="1600" dirty="0" err="1" smtClean="0"/>
              <a:t>iOS</a:t>
            </a:r>
            <a:r>
              <a:rPr lang="en-US" sz="1600" dirty="0" smtClean="0"/>
              <a:t> </a:t>
            </a:r>
            <a:r>
              <a:rPr lang="en-US" sz="1600" dirty="0" smtClean="0"/>
              <a:t>Dev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algn="r"/>
            <a:r>
              <a:rPr lang="en-US" sz="1600" dirty="0" err="1" smtClean="0"/>
              <a:t>Emantras</a:t>
            </a:r>
            <a:r>
              <a:rPr lang="en-US" sz="1600" dirty="0" smtClean="0"/>
              <a:t> Inc.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075707" y="5844099"/>
            <a:ext cx="253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 smtClean="0"/>
              <a:t>srisatish.m</a:t>
            </a:r>
            <a:r>
              <a:rPr lang="en-US" dirty="0" err="1"/>
              <a:t>@emantras.in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616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18"/>
            <a:ext cx="3550357" cy="64528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What’s </a:t>
            </a:r>
            <a:r>
              <a:rPr lang="en-US" sz="4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iPad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?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4740" y="933214"/>
            <a:ext cx="1420519" cy="1411111"/>
          </a:xfrm>
          <a:prstGeom prst="ellipse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51844" y="3098799"/>
            <a:ext cx="1420519" cy="1411111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9000"/>
                </a:schemeClr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44150" y="3098799"/>
            <a:ext cx="1420519" cy="1411111"/>
          </a:xfrm>
          <a:prstGeom prst="ellipse">
            <a:avLst/>
          </a:prstGeom>
          <a:solidFill>
            <a:srgbClr val="CCFFCC">
              <a:alpha val="59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0874" y="3098799"/>
            <a:ext cx="1420519" cy="1411111"/>
          </a:xfrm>
          <a:prstGeom prst="ellipse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65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65000"/>
                </a:schemeClr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51789" y="5166547"/>
            <a:ext cx="1420519" cy="1411111"/>
          </a:xfrm>
          <a:prstGeom prst="ellipse">
            <a:avLst/>
          </a:prstGeom>
          <a:solidFill>
            <a:srgbClr val="FBFF32">
              <a:alpha val="59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6444" y="1429925"/>
            <a:ext cx="113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Games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7037" y="3582656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iPad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8148" y="3568518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Web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4074" y="3542745"/>
            <a:ext cx="108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Media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44150" y="5682072"/>
            <a:ext cx="139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Applications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70974" y="5570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55490" y="3804355"/>
            <a:ext cx="108538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62049" y="2344325"/>
            <a:ext cx="0" cy="7544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6"/>
          </p:cNvCxnSpPr>
          <p:nvPr/>
        </p:nvCxnSpPr>
        <p:spPr>
          <a:xfrm flipH="1">
            <a:off x="2772363" y="3804355"/>
            <a:ext cx="9623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0" idx="0"/>
          </p:cNvCxnSpPr>
          <p:nvPr/>
        </p:nvCxnSpPr>
        <p:spPr>
          <a:xfrm>
            <a:off x="4454410" y="4509910"/>
            <a:ext cx="7639" cy="6566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180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8" y="82911"/>
            <a:ext cx="2967096" cy="66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32apps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494" y="987136"/>
            <a:ext cx="7184735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13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74" y="0"/>
            <a:ext cx="3042356" cy="758174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32" y="1646014"/>
            <a:ext cx="8229600" cy="4525963"/>
          </a:xfrm>
        </p:spPr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est-apple-ipad-games-gamer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322" y="3444774"/>
            <a:ext cx="3929809" cy="2945760"/>
          </a:xfrm>
          <a:prstGeom prst="rect">
            <a:avLst/>
          </a:prstGeom>
        </p:spPr>
      </p:pic>
      <p:pic>
        <p:nvPicPr>
          <p:cNvPr id="7" name="Picture 6" descr="c89952b74aGam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94" y="1015912"/>
            <a:ext cx="3478859" cy="2609145"/>
          </a:xfrm>
          <a:prstGeom prst="rect">
            <a:avLst/>
          </a:prstGeom>
        </p:spPr>
      </p:pic>
      <p:pic>
        <p:nvPicPr>
          <p:cNvPr id="9" name="Picture 8" descr="Lets-golf-ipad-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94" y="3625057"/>
            <a:ext cx="4609129" cy="2765477"/>
          </a:xfrm>
          <a:prstGeom prst="rect">
            <a:avLst/>
          </a:prstGeom>
        </p:spPr>
      </p:pic>
      <p:pic>
        <p:nvPicPr>
          <p:cNvPr id="10" name="Picture 9" descr="angry-bird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4" t="10853" r="3503" b="20551"/>
          <a:stretch/>
        </p:blipFill>
        <p:spPr>
          <a:xfrm>
            <a:off x="3909053" y="1045793"/>
            <a:ext cx="5093228" cy="25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42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2" y="111134"/>
            <a:ext cx="5676430" cy="6264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Casual Gaming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76" y="1600200"/>
            <a:ext cx="8229600" cy="4525963"/>
          </a:xfrm>
        </p:spPr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pad-apps-casual-gamer-gam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65" y="1259714"/>
            <a:ext cx="3848064" cy="2884483"/>
          </a:xfrm>
          <a:prstGeom prst="rect">
            <a:avLst/>
          </a:prstGeom>
        </p:spPr>
      </p:pic>
      <p:pic>
        <p:nvPicPr>
          <p:cNvPr id="5" name="Picture 4" descr="Doodle-Jump-v4.0-is-released-for-BlackBer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037" y="1259714"/>
            <a:ext cx="3795304" cy="5060404"/>
          </a:xfrm>
          <a:prstGeom prst="rect">
            <a:avLst/>
          </a:prstGeom>
        </p:spPr>
      </p:pic>
      <p:pic>
        <p:nvPicPr>
          <p:cNvPr id="6" name="Picture 5" descr="ipad-apps-casual-gamer-gam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33" y="3735260"/>
            <a:ext cx="3894896" cy="25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24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63" y="116715"/>
            <a:ext cx="5845763" cy="68291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69" y="1585260"/>
            <a:ext cx="5972875" cy="3823528"/>
          </a:xfrm>
        </p:spPr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at Dissection _ Screen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32" y="1585260"/>
            <a:ext cx="3307039" cy="4409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My Story time - Screen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535" y="1585261"/>
            <a:ext cx="3314140" cy="4418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6" descr="Pocket Worksheet _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011" y="1465733"/>
            <a:ext cx="1447798" cy="1447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Pocket Lab _ 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011" y="3063024"/>
            <a:ext cx="1434271" cy="1434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ocket Science _ 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011" y="4605116"/>
            <a:ext cx="1449294" cy="1449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771529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27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37" y="116715"/>
            <a:ext cx="5036726" cy="7111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34706" y="3929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Screen shot 2011-04-18 at 1.4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86" y="1229135"/>
            <a:ext cx="2491163" cy="1673412"/>
          </a:xfrm>
          <a:prstGeom prst="rect">
            <a:avLst/>
          </a:prstGeom>
        </p:spPr>
      </p:pic>
      <p:pic>
        <p:nvPicPr>
          <p:cNvPr id="18" name="Picture 17" descr="Screen shot 2011-04-18 at 1.4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548" y="1229136"/>
            <a:ext cx="2218785" cy="1673412"/>
          </a:xfrm>
          <a:prstGeom prst="rect">
            <a:avLst/>
          </a:prstGeom>
        </p:spPr>
      </p:pic>
      <p:pic>
        <p:nvPicPr>
          <p:cNvPr id="19" name="Picture 18" descr="Screen shot 2011-04-18 at 1.49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470" y="1229136"/>
            <a:ext cx="2240031" cy="1677246"/>
          </a:xfrm>
          <a:prstGeom prst="rect">
            <a:avLst/>
          </a:prstGeom>
        </p:spPr>
      </p:pic>
      <p:pic>
        <p:nvPicPr>
          <p:cNvPr id="20" name="Picture 19" descr="Screen shot 2011-04-18 at 1.47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266" y="3883400"/>
            <a:ext cx="2435412" cy="1817624"/>
          </a:xfrm>
          <a:prstGeom prst="rect">
            <a:avLst/>
          </a:prstGeom>
        </p:spPr>
      </p:pic>
      <p:pic>
        <p:nvPicPr>
          <p:cNvPr id="21" name="Picture 20" descr="Screen shot 2011-04-18 at 1.48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678" y="3883400"/>
            <a:ext cx="2480235" cy="18094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67694" y="2895302"/>
            <a:ext cx="176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Preschool </a:t>
            </a:r>
          </a:p>
          <a:p>
            <a:r>
              <a:rPr lang="en-US" dirty="0"/>
              <a:t> </a:t>
            </a:r>
            <a:r>
              <a:rPr lang="en-US" dirty="0" smtClean="0"/>
              <a:t>   Under </a:t>
            </a:r>
            <a:r>
              <a:rPr lang="en-US" dirty="0"/>
              <a:t>6 years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9885" y="2906382"/>
            <a:ext cx="2394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Elementary </a:t>
            </a:r>
            <a:r>
              <a:rPr lang="en-US" dirty="0"/>
              <a:t>School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5 </a:t>
            </a:r>
            <a:r>
              <a:rPr lang="en-US" dirty="0"/>
              <a:t>to 11 years ( K - 5 )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8590" y="2964048"/>
            <a:ext cx="2906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Middle School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11 </a:t>
            </a:r>
            <a:r>
              <a:rPr lang="en-US" dirty="0"/>
              <a:t>to 14 years </a:t>
            </a:r>
            <a:r>
              <a:rPr lang="en-US" dirty="0" smtClean="0"/>
              <a:t>(Grade </a:t>
            </a:r>
            <a:r>
              <a:rPr lang="en-US" dirty="0"/>
              <a:t>6 - 8)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35410" y="5685534"/>
            <a:ext cx="3030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 High school </a:t>
            </a:r>
            <a:endParaRPr lang="en-US" dirty="0" smtClean="0"/>
          </a:p>
          <a:p>
            <a:r>
              <a:rPr lang="en-US" dirty="0" smtClean="0"/>
              <a:t>  14 to 18 </a:t>
            </a:r>
            <a:r>
              <a:rPr lang="en-US" dirty="0"/>
              <a:t>years </a:t>
            </a:r>
            <a:r>
              <a:rPr lang="en-US" dirty="0" smtClean="0"/>
              <a:t>(Grade </a:t>
            </a:r>
            <a:r>
              <a:rPr lang="en-US" dirty="0"/>
              <a:t>9 - 12)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72678" y="5701024"/>
            <a:ext cx="376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Post - </a:t>
            </a:r>
            <a:r>
              <a:rPr lang="en-US" dirty="0" smtClean="0"/>
              <a:t>secondary</a:t>
            </a:r>
          </a:p>
          <a:p>
            <a:r>
              <a:rPr lang="en-US" dirty="0" smtClean="0"/>
              <a:t>   18 </a:t>
            </a:r>
            <a:r>
              <a:rPr lang="en-US" dirty="0"/>
              <a:t>to 23 years </a:t>
            </a:r>
            <a:r>
              <a:rPr lang="en-US" dirty="0" smtClean="0"/>
              <a:t>(College</a:t>
            </a:r>
            <a:r>
              <a:rPr lang="en-US" dirty="0"/>
              <a:t>/ University)</a:t>
            </a:r>
          </a:p>
        </p:txBody>
      </p:sp>
    </p:spTree>
    <p:extLst>
      <p:ext uri="{BB962C8B-B14F-4D97-AF65-F5344CB8AC3E}">
        <p14:creationId xmlns:p14="http://schemas.microsoft.com/office/powerpoint/2010/main" xmlns="" val="173283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512" y="6000232"/>
            <a:ext cx="2339086" cy="8577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Preschool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1452" y="0"/>
            <a:ext cx="4968993" cy="799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pic>
        <p:nvPicPr>
          <p:cNvPr id="7" name="PreSchool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0625" y="950889"/>
            <a:ext cx="6644120" cy="52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16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34" y="6000232"/>
            <a:ext cx="6205531" cy="85776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Elementary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School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378" y="28316"/>
            <a:ext cx="4592696" cy="771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Learning &amp; Games</a:t>
            </a:r>
          </a:p>
        </p:txBody>
      </p:sp>
      <p:pic>
        <p:nvPicPr>
          <p:cNvPr id="5" name="Rhymes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005" y="965056"/>
            <a:ext cx="6732389" cy="52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75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242</Words>
  <Application>Microsoft Office PowerPoint</Application>
  <PresentationFormat>On-screen Show (4:3)</PresentationFormat>
  <Paragraphs>93</Paragraphs>
  <Slides>19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What’s iPad?</vt:lpstr>
      <vt:lpstr>Games</vt:lpstr>
      <vt:lpstr>Games</vt:lpstr>
      <vt:lpstr>Casual Gaming</vt:lpstr>
      <vt:lpstr>Learning &amp; Games</vt:lpstr>
      <vt:lpstr>Learning &amp; Games</vt:lpstr>
      <vt:lpstr> Preschool</vt:lpstr>
      <vt:lpstr> Elementary School</vt:lpstr>
      <vt:lpstr> High School</vt:lpstr>
      <vt:lpstr> Frog Dissection</vt:lpstr>
      <vt:lpstr>Slide 12</vt:lpstr>
      <vt:lpstr> College/University</vt:lpstr>
      <vt:lpstr>Developers</vt:lpstr>
      <vt:lpstr>Developers</vt:lpstr>
      <vt:lpstr>Developers</vt:lpstr>
      <vt:lpstr>Developers</vt:lpstr>
      <vt:lpstr>Summary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 Games:Apps</dc:title>
  <dc:creator>srisatish.m</dc:creator>
  <cp:lastModifiedBy>Hemanth Nakkina</cp:lastModifiedBy>
  <cp:revision>90</cp:revision>
  <dcterms:created xsi:type="dcterms:W3CDTF">2011-04-29T08:43:52Z</dcterms:created>
  <dcterms:modified xsi:type="dcterms:W3CDTF">2011-05-06T17:51:03Z</dcterms:modified>
</cp:coreProperties>
</file>