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5" r:id="rId3"/>
    <p:sldId id="258" r:id="rId4"/>
    <p:sldId id="266" r:id="rId5"/>
    <p:sldId id="261" r:id="rId6"/>
    <p:sldId id="267" r:id="rId7"/>
    <p:sldId id="259" r:id="rId8"/>
    <p:sldId id="268" r:id="rId9"/>
    <p:sldId id="260" r:id="rId10"/>
    <p:sldId id="269" r:id="rId11"/>
    <p:sldId id="271" r:id="rId12"/>
    <p:sldId id="262" r:id="rId13"/>
    <p:sldId id="270" r:id="rId14"/>
    <p:sldId id="26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C39B54-6A3D-4DD7-88BD-E36FF44E62D6}" type="datetimeFigureOut">
              <a:rPr lang="en-US" smtClean="0"/>
              <a:pPr/>
              <a:t>5/5/2011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AA78E-6E94-4F56-B569-936018414572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E91DA-2D27-46BD-ABD0-02E5F5ACF962}" type="datetimeFigureOut">
              <a:rPr lang="en-US" smtClean="0"/>
              <a:pPr/>
              <a:t>5/5/2011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70C65-1ECD-43FA-979C-9BAE017CD70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E91DA-2D27-46BD-ABD0-02E5F5ACF962}" type="datetimeFigureOut">
              <a:rPr lang="en-US" smtClean="0"/>
              <a:pPr/>
              <a:t>5/5/2011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70C65-1ECD-43FA-979C-9BAE017CD70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E91DA-2D27-46BD-ABD0-02E5F5ACF962}" type="datetimeFigureOut">
              <a:rPr lang="en-US" smtClean="0"/>
              <a:pPr/>
              <a:t>5/5/2011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70C65-1ECD-43FA-979C-9BAE017CD70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E91DA-2D27-46BD-ABD0-02E5F5ACF962}" type="datetimeFigureOut">
              <a:rPr lang="en-US" smtClean="0"/>
              <a:pPr/>
              <a:t>5/5/2011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70C65-1ECD-43FA-979C-9BAE017CD70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E91DA-2D27-46BD-ABD0-02E5F5ACF962}" type="datetimeFigureOut">
              <a:rPr lang="en-US" smtClean="0"/>
              <a:pPr/>
              <a:t>5/5/2011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70C65-1ECD-43FA-979C-9BAE017CD70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E91DA-2D27-46BD-ABD0-02E5F5ACF962}" type="datetimeFigureOut">
              <a:rPr lang="en-US" smtClean="0"/>
              <a:pPr/>
              <a:t>5/5/2011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70C65-1ECD-43FA-979C-9BAE017CD70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E91DA-2D27-46BD-ABD0-02E5F5ACF962}" type="datetimeFigureOut">
              <a:rPr lang="en-US" smtClean="0"/>
              <a:pPr/>
              <a:t>5/5/2011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70C65-1ECD-43FA-979C-9BAE017CD70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E91DA-2D27-46BD-ABD0-02E5F5ACF962}" type="datetimeFigureOut">
              <a:rPr lang="en-US" smtClean="0"/>
              <a:pPr/>
              <a:t>5/5/2011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70C65-1ECD-43FA-979C-9BAE017CD70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E91DA-2D27-46BD-ABD0-02E5F5ACF962}" type="datetimeFigureOut">
              <a:rPr lang="en-US" smtClean="0"/>
              <a:pPr/>
              <a:t>5/5/2011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70C65-1ECD-43FA-979C-9BAE017CD70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E91DA-2D27-46BD-ABD0-02E5F5ACF962}" type="datetimeFigureOut">
              <a:rPr lang="en-US" smtClean="0"/>
              <a:pPr/>
              <a:t>5/5/2011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70C65-1ECD-43FA-979C-9BAE017CD70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E91DA-2D27-46BD-ABD0-02E5F5ACF962}" type="datetimeFigureOut">
              <a:rPr lang="en-US" smtClean="0"/>
              <a:pPr/>
              <a:t>5/5/2011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70C65-1ECD-43FA-979C-9BAE017CD70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E91DA-2D27-46BD-ABD0-02E5F5ACF962}" type="datetimeFigureOut">
              <a:rPr lang="en-US" smtClean="0"/>
              <a:pPr/>
              <a:t>5/5/2011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70C65-1ECD-43FA-979C-9BAE017CD701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gallery.mailchimp.com/cb5be2641d91d7472c890ceb7/images/shiva_logo_200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214290"/>
            <a:ext cx="1924050" cy="55245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2285992"/>
            <a:ext cx="44693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1. Native 3D support</a:t>
            </a:r>
            <a:endParaRPr lang="en-IN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285720" y="3000372"/>
            <a:ext cx="754257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2. Windows, </a:t>
            </a:r>
            <a:r>
              <a:rPr lang="en-US" sz="4000" dirty="0" err="1" smtClean="0"/>
              <a:t>Mac,Linux,iPhone</a:t>
            </a:r>
            <a:r>
              <a:rPr lang="en-US" sz="4000" dirty="0" smtClean="0"/>
              <a:t>/Pad</a:t>
            </a:r>
            <a:br>
              <a:rPr lang="en-US" sz="4000" dirty="0" smtClean="0"/>
            </a:br>
            <a:r>
              <a:rPr lang="en-US" sz="4000" dirty="0" smtClean="0"/>
              <a:t>     Android and </a:t>
            </a:r>
            <a:r>
              <a:rPr lang="en-US" sz="4000" dirty="0" err="1" smtClean="0"/>
              <a:t>WebOS</a:t>
            </a:r>
            <a:endParaRPr lang="en-IN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285720" y="4292750"/>
            <a:ext cx="81764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3. Browser </a:t>
            </a:r>
            <a:r>
              <a:rPr lang="en-US" sz="4000" dirty="0" err="1" smtClean="0"/>
              <a:t>supoort</a:t>
            </a:r>
            <a:r>
              <a:rPr lang="en-US" sz="4000" dirty="0" smtClean="0"/>
              <a:t>, Mozilla, IE, Safari</a:t>
            </a:r>
            <a:endParaRPr lang="en-IN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way3d.com/awaygraphics/away3d-fisherman-flash-3d-gam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745" y="2143116"/>
            <a:ext cx="8459097" cy="4357718"/>
          </a:xfrm>
          <a:prstGeom prst="rect">
            <a:avLst/>
          </a:prstGeom>
          <a:noFill/>
        </p:spPr>
      </p:pic>
      <p:pic>
        <p:nvPicPr>
          <p:cNvPr id="5" name="Picture 2" descr="http://howtosplitanatom.com/wp-content/adobe_flash_cs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71414"/>
            <a:ext cx="2071702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howtosplitanatom.com/wp-content/adobe_flash_cs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71414"/>
            <a:ext cx="2438400" cy="2438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-32" y="2428868"/>
            <a:ext cx="64270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1. No Native robust 3D engine</a:t>
            </a:r>
            <a:endParaRPr lang="en-IN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-32" y="3214686"/>
            <a:ext cx="825783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2. 3D Support available from PV3D and</a:t>
            </a:r>
            <a:br>
              <a:rPr lang="en-US" sz="4000" dirty="0" smtClean="0"/>
            </a:br>
            <a:r>
              <a:rPr lang="en-US" sz="4000" dirty="0" smtClean="0"/>
              <a:t>    Away3D among </a:t>
            </a:r>
            <a:r>
              <a:rPr lang="en-US" sz="4000" dirty="0" smtClean="0"/>
              <a:t>others like</a:t>
            </a:r>
            <a:br>
              <a:rPr lang="en-US" sz="4000" dirty="0" smtClean="0"/>
            </a:br>
            <a:r>
              <a:rPr lang="en-US" sz="4000" dirty="0" smtClean="0"/>
              <a:t>     </a:t>
            </a:r>
            <a:r>
              <a:rPr lang="en-US" sz="4000" dirty="0" err="1" smtClean="0"/>
              <a:t>Coppercube</a:t>
            </a:r>
            <a:r>
              <a:rPr lang="en-US" sz="4000" dirty="0" smtClean="0"/>
              <a:t> </a:t>
            </a:r>
            <a:r>
              <a:rPr lang="en-US" sz="4000" dirty="0" smtClean="0"/>
              <a:t>,Alternativa3D</a:t>
            </a:r>
            <a:endParaRPr lang="en-IN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howtosplitanatom.com/wp-content/adobe_flash_cs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71414"/>
            <a:ext cx="2438400" cy="2438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74529" y="1643050"/>
            <a:ext cx="23118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MOLEHILL</a:t>
            </a:r>
            <a:endParaRPr lang="en-IN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131848" y="3071810"/>
            <a:ext cx="55751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1. Low level GPU accelerated 3D APIs</a:t>
            </a:r>
            <a:endParaRPr lang="en-IN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47368" y="3571876"/>
            <a:ext cx="867295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2. </a:t>
            </a:r>
            <a:r>
              <a:rPr lang="en-IN" sz="2800" dirty="0" smtClean="0"/>
              <a:t>Molehill will rely on DirectX 9 on Windows and OpenGL </a:t>
            </a:r>
            <a:r>
              <a:rPr lang="en-IN" sz="2800" dirty="0" smtClean="0"/>
              <a:t/>
            </a:r>
            <a:br>
              <a:rPr lang="en-IN" sz="2800" dirty="0" smtClean="0"/>
            </a:br>
            <a:r>
              <a:rPr lang="en-IN" sz="2800" dirty="0" smtClean="0"/>
              <a:t>    1.3 </a:t>
            </a:r>
            <a:r>
              <a:rPr lang="en-IN" sz="2800" dirty="0" smtClean="0"/>
              <a:t>on Mac OS X and </a:t>
            </a:r>
            <a:r>
              <a:rPr lang="en-IN" sz="2800" dirty="0" smtClean="0"/>
              <a:t>Linux</a:t>
            </a:r>
            <a:endParaRPr lang="en-IN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48619" y="4500570"/>
            <a:ext cx="842390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3. </a:t>
            </a:r>
            <a:r>
              <a:rPr lang="en-IN" sz="2800" dirty="0" smtClean="0"/>
              <a:t>Hundreds </a:t>
            </a:r>
            <a:r>
              <a:rPr lang="en-IN" sz="2800" dirty="0" smtClean="0"/>
              <a:t>of thousands of z-buffered </a:t>
            </a:r>
          </a:p>
          <a:p>
            <a:r>
              <a:rPr lang="en-IN" sz="2800" dirty="0" smtClean="0"/>
              <a:t>    triangles </a:t>
            </a:r>
            <a:r>
              <a:rPr lang="en-IN" sz="2800" dirty="0" smtClean="0"/>
              <a:t>to be rendered at HD resolution in full </a:t>
            </a:r>
            <a:r>
              <a:rPr lang="en-IN" sz="2800" dirty="0" smtClean="0"/>
              <a:t>screen</a:t>
            </a:r>
          </a:p>
          <a:p>
            <a:r>
              <a:rPr lang="en-IN" sz="2800" dirty="0" smtClean="0"/>
              <a:t> </a:t>
            </a:r>
            <a:r>
              <a:rPr lang="en-IN" sz="2800" dirty="0" smtClean="0"/>
              <a:t>   </a:t>
            </a:r>
            <a:r>
              <a:rPr lang="en-IN" sz="2800" dirty="0" smtClean="0"/>
              <a:t>at around 60H</a:t>
            </a:r>
            <a:endParaRPr lang="en-IN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488" y="2285992"/>
            <a:ext cx="3212225" cy="34470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Saagar Dhoke</a:t>
            </a:r>
          </a:p>
          <a:p>
            <a:pPr algn="ctr"/>
            <a:endParaRPr lang="en-US" sz="2800" b="1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saagar.dhoke@funelement.co.in</a:t>
            </a:r>
          </a:p>
        </p:txBody>
      </p:sp>
      <p:pic>
        <p:nvPicPr>
          <p:cNvPr id="5" name="Picture 4" descr="funelement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40" y="3024198"/>
            <a:ext cx="29845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3D-monster-maze-T-rex-2-steps-awa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1714488"/>
            <a:ext cx="4774027" cy="3643338"/>
          </a:xfrm>
          <a:prstGeom prst="rect">
            <a:avLst/>
          </a:prstGeom>
          <a:noFill/>
        </p:spPr>
      </p:pic>
      <p:pic>
        <p:nvPicPr>
          <p:cNvPr id="1028" name="Picture 4" descr="The tape cov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857364"/>
            <a:ext cx="2381250" cy="363855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00298" y="428604"/>
            <a:ext cx="42832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First 3D Game  | 1981</a:t>
            </a:r>
            <a:endParaRPr lang="en-IN" sz="36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24" y="5857892"/>
            <a:ext cx="923949" cy="8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286512" y="6143644"/>
            <a:ext cx="1639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Image Courtesy</a:t>
            </a:r>
            <a:endParaRPr lang="en-IN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t2.gstatic.com/images?q=tbn:ANd9GcQo4Ec50tJ8BHoIsYOczQoMO83ppM18wSgW_PP5GKFI77FWx00z&amp;t=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71414"/>
            <a:ext cx="1943100" cy="1943101"/>
          </a:xfrm>
          <a:prstGeom prst="rect">
            <a:avLst/>
          </a:prstGeom>
          <a:noFill/>
        </p:spPr>
      </p:pic>
      <p:pic>
        <p:nvPicPr>
          <p:cNvPr id="5" name="Picture 4" descr="screen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857364"/>
            <a:ext cx="6096000" cy="4581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8662" y="2643182"/>
            <a:ext cx="43892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4000" dirty="0" smtClean="0"/>
              <a:t>Native 3D Support</a:t>
            </a:r>
            <a:br>
              <a:rPr lang="en-US" sz="4000" dirty="0" smtClean="0"/>
            </a:br>
            <a:endParaRPr lang="en-US" sz="4000" dirty="0" smtClean="0"/>
          </a:p>
          <a:p>
            <a:pPr marL="342900" indent="-342900">
              <a:buAutoNum type="arabicPeriod"/>
            </a:pPr>
            <a:endParaRPr lang="en-IN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915033" y="3357562"/>
            <a:ext cx="53000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2. NVIDIA </a:t>
            </a:r>
            <a:r>
              <a:rPr lang="en-US" sz="4000" dirty="0" err="1" smtClean="0"/>
              <a:t>PhysX</a:t>
            </a:r>
            <a:r>
              <a:rPr lang="en-US" sz="4000" dirty="0" smtClean="0"/>
              <a:t> Support</a:t>
            </a:r>
            <a:endParaRPr lang="en-IN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928662" y="4078436"/>
            <a:ext cx="39132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3. Flash 9 Support</a:t>
            </a:r>
            <a:endParaRPr lang="en-IN" sz="4000" dirty="0"/>
          </a:p>
        </p:txBody>
      </p:sp>
      <p:pic>
        <p:nvPicPr>
          <p:cNvPr id="8" name="Picture 2" descr="http://t2.gstatic.com/images?q=tbn:ANd9GcQo4Ec50tJ8BHoIsYOczQoMO83ppM18wSgW_PP5GKFI77FWx00z&amp;t=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71414"/>
            <a:ext cx="1943100" cy="1943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62119" y="1714488"/>
            <a:ext cx="5724525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http://musegames.com/news/images/2009/04/unity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-71462"/>
            <a:ext cx="3114675" cy="171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8662" y="2643182"/>
            <a:ext cx="43892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4000" dirty="0" smtClean="0"/>
              <a:t>Native 3D Support</a:t>
            </a:r>
            <a:br>
              <a:rPr lang="en-US" sz="4000" dirty="0" smtClean="0"/>
            </a:br>
            <a:endParaRPr lang="en-US" sz="4000" dirty="0" smtClean="0"/>
          </a:p>
          <a:p>
            <a:pPr marL="342900" indent="-342900">
              <a:buAutoNum type="arabicPeriod"/>
            </a:pPr>
            <a:endParaRPr lang="en-IN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915033" y="3357562"/>
            <a:ext cx="6479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2.iPhone and Android Support</a:t>
            </a:r>
            <a:endParaRPr lang="en-IN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928662" y="4078436"/>
            <a:ext cx="75906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3. NVIDIA </a:t>
            </a:r>
            <a:r>
              <a:rPr lang="en-US" sz="4000" dirty="0" err="1" smtClean="0"/>
              <a:t>Physx</a:t>
            </a:r>
            <a:r>
              <a:rPr lang="en-US" sz="4000" dirty="0" smtClean="0"/>
              <a:t> and Ragdoll Wizard</a:t>
            </a:r>
            <a:endParaRPr lang="en-IN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928662" y="4786322"/>
            <a:ext cx="55627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4. Supports JS,C# and Boo</a:t>
            </a:r>
            <a:endParaRPr lang="en-IN" sz="4000" dirty="0"/>
          </a:p>
        </p:txBody>
      </p:sp>
      <p:pic>
        <p:nvPicPr>
          <p:cNvPr id="9" name="Picture 2" descr="http://musegames.com/news/images/2009/04/unity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-71462"/>
            <a:ext cx="3114675" cy="171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reelseo.com/wp-content/uploads/2007/12/silverlight-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285728"/>
            <a:ext cx="3962400" cy="10668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4006998"/>
            <a:ext cx="711419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4000" dirty="0" smtClean="0"/>
              <a:t>3D Engine support from Balder </a:t>
            </a:r>
            <a:br>
              <a:rPr lang="en-US" sz="4000" dirty="0" smtClean="0"/>
            </a:br>
            <a:r>
              <a:rPr lang="en-US" sz="4000" dirty="0" smtClean="0"/>
              <a:t> and Kit3D (among others)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5720" y="5578634"/>
            <a:ext cx="44533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2. Windows Phone 7</a:t>
            </a:r>
            <a:endParaRPr lang="en-IN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359118" y="2500306"/>
            <a:ext cx="199830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err="1" smtClean="0"/>
              <a:t>Silverlight</a:t>
            </a:r>
            <a:r>
              <a:rPr lang="en-US" sz="3000" dirty="0" smtClean="0"/>
              <a:t> 4</a:t>
            </a:r>
            <a:endParaRPr lang="en-IN" sz="3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reelseo.com/wp-content/uploads/2007/12/silverlight-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285728"/>
            <a:ext cx="3962400" cy="10668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9118" y="2500306"/>
            <a:ext cx="199830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err="1" smtClean="0"/>
              <a:t>Silverlight</a:t>
            </a:r>
            <a:r>
              <a:rPr lang="en-US" sz="3000" dirty="0" smtClean="0"/>
              <a:t> 5</a:t>
            </a:r>
            <a:endParaRPr lang="en-IN" sz="3000" dirty="0"/>
          </a:p>
        </p:txBody>
      </p:sp>
      <p:sp>
        <p:nvSpPr>
          <p:cNvPr id="6" name="TextBox 5"/>
          <p:cNvSpPr txBox="1"/>
          <p:nvPr/>
        </p:nvSpPr>
        <p:spPr>
          <a:xfrm>
            <a:off x="928662" y="3357562"/>
            <a:ext cx="52667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1. Releasing end of 2011</a:t>
            </a:r>
            <a:endParaRPr lang="en-IN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928662" y="4286256"/>
            <a:ext cx="83519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2. Native 3D Support, GPU Accelerated </a:t>
            </a:r>
            <a:endParaRPr lang="en-IN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gallery.mailchimp.com/cb5be2641d91d7472c890ceb7/images/shiva_logo_200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214290"/>
            <a:ext cx="1924050" cy="552451"/>
          </a:xfrm>
          <a:prstGeom prst="rect">
            <a:avLst/>
          </a:prstGeom>
          <a:noFill/>
        </p:spPr>
      </p:pic>
      <p:pic>
        <p:nvPicPr>
          <p:cNvPr id="5122" name="Picture 2" descr="http://i.i.com.com/cnwk.1d/i/tim/2009/09/14/8989968be16b0a0f8bea598c0d62dcaec72f_16_540x304.jpg?tag=zd-lef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857364"/>
            <a:ext cx="7613784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1844</TotalTime>
  <Words>150</Words>
  <Application>Microsoft Office PowerPoint</Application>
  <PresentationFormat>On-screen Show (4:3)</PresentationFormat>
  <Paragraphs>37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Saagar Dhoke</dc:creator>
  <cp:lastModifiedBy>Saagar Dhoke</cp:lastModifiedBy>
  <cp:revision>17</cp:revision>
  <dcterms:created xsi:type="dcterms:W3CDTF">2011-05-02T02:41:16Z</dcterms:created>
  <dcterms:modified xsi:type="dcterms:W3CDTF">2011-05-06T02:49:30Z</dcterms:modified>
</cp:coreProperties>
</file>