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87" r:id="rId2"/>
    <p:sldId id="402" r:id="rId3"/>
    <p:sldId id="403" r:id="rId4"/>
    <p:sldId id="404" r:id="rId5"/>
    <p:sldId id="388" r:id="rId6"/>
    <p:sldId id="405" r:id="rId7"/>
    <p:sldId id="406" r:id="rId8"/>
    <p:sldId id="407" r:id="rId9"/>
    <p:sldId id="408" r:id="rId10"/>
    <p:sldId id="393" r:id="rId11"/>
    <p:sldId id="391" r:id="rId12"/>
    <p:sldId id="392" r:id="rId13"/>
    <p:sldId id="390" r:id="rId14"/>
    <p:sldId id="409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8EABFC"/>
    <a:srgbClr val="AACCFF"/>
    <a:srgbClr val="A0CCFF"/>
    <a:srgbClr val="99CCFF"/>
    <a:srgbClr val="66CCFF"/>
    <a:srgbClr val="CCFFFF"/>
    <a:srgbClr val="6699FF"/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026" autoAdjust="0"/>
    <p:restoredTop sz="84598" autoAdjust="0"/>
  </p:normalViewPr>
  <p:slideViewPr>
    <p:cSldViewPr>
      <p:cViewPr varScale="1">
        <p:scale>
          <a:sx n="98" d="100"/>
          <a:sy n="98" d="100"/>
        </p:scale>
        <p:origin x="-11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title>
      <c:tx>
        <c:rich>
          <a:bodyPr/>
          <a:lstStyle/>
          <a:p>
            <a:pPr>
              <a:defRPr sz="1600"/>
            </a:pPr>
            <a:r>
              <a:rPr lang="en-US" sz="1600" dirty="0" smtClean="0"/>
              <a:t>USA </a:t>
            </a:r>
            <a:endParaRPr lang="en-US" sz="1600" dirty="0"/>
          </a:p>
        </c:rich>
      </c:tx>
      <c:layout>
        <c:manualLayout>
          <c:xMode val="edge"/>
          <c:yMode val="edge"/>
          <c:x val="0.49814698162729815"/>
          <c:y val="0.84615384615384881"/>
        </c:manualLayout>
      </c:layout>
    </c:title>
    <c:plotArea>
      <c:layout>
        <c:manualLayout>
          <c:layoutTarget val="inner"/>
          <c:xMode val="edge"/>
          <c:yMode val="edge"/>
          <c:x val="5.6004180033051423E-2"/>
          <c:y val="5.6587571823792454E-2"/>
          <c:w val="0.55949110527850765"/>
          <c:h val="0.8165545860821444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</c:v>
                </c:pt>
              </c:strCache>
            </c:strRef>
          </c:tx>
          <c:dPt>
            <c:idx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chemeClr val="bg1">
                  <a:lumMod val="75000"/>
                </a:schemeClr>
              </a:solidFill>
            </c:spPr>
          </c:dPt>
          <c:dPt>
            <c:idx val="4"/>
            <c:spPr>
              <a:solidFill>
                <a:srgbClr val="3399FF"/>
              </a:solidFill>
            </c:spPr>
          </c:dPt>
          <c:dLbls>
            <c:dLbl>
              <c:idx val="0"/>
              <c:layout>
                <c:manualLayout>
                  <c:x val="-2.1162534204500968E-2"/>
                  <c:y val="0.1101031641878100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Mobile</c:v>
                </c:pt>
                <c:pt idx="1">
                  <c:v>MMO</c:v>
                </c:pt>
                <c:pt idx="2">
                  <c:v>Social</c:v>
                </c:pt>
                <c:pt idx="3">
                  <c:v>PC Games</c:v>
                </c:pt>
                <c:pt idx="4">
                  <c:v>Consoles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4.0000000000000008E-2</c:v>
                </c:pt>
                <c:pt idx="1">
                  <c:v>8.0000000000000016E-2</c:v>
                </c:pt>
                <c:pt idx="2">
                  <c:v>0.11000000000000001</c:v>
                </c:pt>
                <c:pt idx="3">
                  <c:v>0.17</c:v>
                </c:pt>
                <c:pt idx="4">
                  <c:v>0.5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tx>
        <c:rich>
          <a:bodyPr/>
          <a:lstStyle/>
          <a:p>
            <a:pPr>
              <a:defRPr sz="1600"/>
            </a:pPr>
            <a:r>
              <a:rPr lang="en-US" sz="1600" dirty="0" smtClean="0"/>
              <a:t>UK </a:t>
            </a:r>
            <a:endParaRPr lang="en-US" sz="1600" dirty="0"/>
          </a:p>
        </c:rich>
      </c:tx>
      <c:layout>
        <c:manualLayout>
          <c:xMode val="edge"/>
          <c:yMode val="edge"/>
          <c:x val="0.55850174978127509"/>
          <c:y val="0.8333333333333337"/>
        </c:manualLayout>
      </c:layout>
    </c:title>
    <c:plotArea>
      <c:layout>
        <c:manualLayout>
          <c:layoutTarget val="inner"/>
          <c:xMode val="edge"/>
          <c:yMode val="edge"/>
          <c:x val="8.9569116360455045E-2"/>
          <c:y val="0.11681539807524058"/>
          <c:w val="0.56952172645086063"/>
          <c:h val="0.7322422197225346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</c:v>
                </c:pt>
              </c:strCache>
            </c:strRef>
          </c:tx>
          <c:dPt>
            <c:idx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chemeClr val="bg1">
                  <a:lumMod val="75000"/>
                </a:schemeClr>
              </a:solidFill>
            </c:spPr>
          </c:dPt>
          <c:dPt>
            <c:idx val="4"/>
            <c:spPr>
              <a:solidFill>
                <a:srgbClr val="3399FF"/>
              </a:solidFill>
            </c:spPr>
          </c:dPt>
          <c:dLbls>
            <c:dLbl>
              <c:idx val="0"/>
              <c:layout>
                <c:manualLayout>
                  <c:x val="-2.1162534204500968E-2"/>
                  <c:y val="0.11010316418780992"/>
                </c:manualLayout>
              </c:layout>
              <c:showVal val="1"/>
            </c:dLbl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Mobile</c:v>
                </c:pt>
                <c:pt idx="1">
                  <c:v>MMO</c:v>
                </c:pt>
                <c:pt idx="2">
                  <c:v>Social</c:v>
                </c:pt>
                <c:pt idx="3">
                  <c:v>PC Games</c:v>
                </c:pt>
                <c:pt idx="4">
                  <c:v>Consoles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7.0000000000000021E-2</c:v>
                </c:pt>
                <c:pt idx="2">
                  <c:v>7.0000000000000021E-2</c:v>
                </c:pt>
                <c:pt idx="3">
                  <c:v>0.2</c:v>
                </c:pt>
                <c:pt idx="4">
                  <c:v>0.60000000000000009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lang="en-US" sz="12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61155-75A2-4A8E-BFBB-94A3059E1B0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21678AE-C00F-41AD-B56D-E14124A88958}">
      <dgm:prSet/>
      <dgm:spPr>
        <a:solidFill>
          <a:schemeClr val="accent6">
            <a:lumMod val="75000"/>
          </a:schemeClr>
        </a:solidFill>
        <a:effectLst>
          <a:glow rad="635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rtl="0"/>
          <a:r>
            <a:rPr lang="en-US" b="1" i="0" baseline="0" dirty="0" smtClean="0">
              <a:latin typeface="Comic Sans MS" pitchFamily="66" charset="0"/>
            </a:rPr>
            <a:t>Game | Test : The Beginning</a:t>
          </a:r>
          <a:endParaRPr lang="en-IN" dirty="0">
            <a:latin typeface="Comic Sans MS" pitchFamily="66" charset="0"/>
          </a:endParaRPr>
        </a:p>
      </dgm:t>
    </dgm:pt>
    <dgm:pt modelId="{1C7D1ABB-67CC-4E71-AD5C-9C2F5D1216E4}" type="parTrans" cxnId="{D3A7F2FA-2488-4A17-AE86-0EFAF38D150F}">
      <dgm:prSet/>
      <dgm:spPr/>
      <dgm:t>
        <a:bodyPr/>
        <a:lstStyle/>
        <a:p>
          <a:endParaRPr lang="en-IN"/>
        </a:p>
      </dgm:t>
    </dgm:pt>
    <dgm:pt modelId="{80A8831E-02C1-4D4D-BBC7-CEDFBBFB185B}" type="sibTrans" cxnId="{D3A7F2FA-2488-4A17-AE86-0EFAF38D150F}">
      <dgm:prSet/>
      <dgm:spPr/>
      <dgm:t>
        <a:bodyPr/>
        <a:lstStyle/>
        <a:p>
          <a:endParaRPr lang="en-IN"/>
        </a:p>
      </dgm:t>
    </dgm:pt>
    <dgm:pt modelId="{C0AAE24D-F912-4869-8BA4-3702A793EC8B}" type="pres">
      <dgm:prSet presAssocID="{0A261155-75A2-4A8E-BFBB-94A3059E1B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5C7EF32-E091-497F-8EB0-29A54B0CED93}" type="pres">
      <dgm:prSet presAssocID="{521678AE-C00F-41AD-B56D-E14124A88958}" presName="linNode" presStyleCnt="0"/>
      <dgm:spPr/>
    </dgm:pt>
    <dgm:pt modelId="{D5258167-5B31-49AF-A821-DAC22604ACCD}" type="pres">
      <dgm:prSet presAssocID="{521678AE-C00F-41AD-B56D-E14124A88958}" presName="parentText" presStyleLbl="node1" presStyleIdx="0" presStyleCnt="1" custScaleX="167489" custLinFactNeighborX="-14300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6B82A22-0ECB-4FF5-8B70-A98E9D0ADDA3}" type="presOf" srcId="{0A261155-75A2-4A8E-BFBB-94A3059E1B0D}" destId="{C0AAE24D-F912-4869-8BA4-3702A793EC8B}" srcOrd="0" destOrd="0" presId="urn:microsoft.com/office/officeart/2005/8/layout/vList5"/>
    <dgm:cxn modelId="{94A33A72-23FB-48D1-B717-65A04DAB90CF}" type="presOf" srcId="{521678AE-C00F-41AD-B56D-E14124A88958}" destId="{D5258167-5B31-49AF-A821-DAC22604ACCD}" srcOrd="0" destOrd="0" presId="urn:microsoft.com/office/officeart/2005/8/layout/vList5"/>
    <dgm:cxn modelId="{D3A7F2FA-2488-4A17-AE86-0EFAF38D150F}" srcId="{0A261155-75A2-4A8E-BFBB-94A3059E1B0D}" destId="{521678AE-C00F-41AD-B56D-E14124A88958}" srcOrd="0" destOrd="0" parTransId="{1C7D1ABB-67CC-4E71-AD5C-9C2F5D1216E4}" sibTransId="{80A8831E-02C1-4D4D-BBC7-CEDFBBFB185B}"/>
    <dgm:cxn modelId="{D7616B7F-C037-4DFE-8E35-18E3E6D0DD1B}" type="presParOf" srcId="{C0AAE24D-F912-4869-8BA4-3702A793EC8B}" destId="{A5C7EF32-E091-497F-8EB0-29A54B0CED93}" srcOrd="0" destOrd="0" presId="urn:microsoft.com/office/officeart/2005/8/layout/vList5"/>
    <dgm:cxn modelId="{C2877AA9-D440-4EE0-BF71-FAF1561A9A8C}" type="presParOf" srcId="{A5C7EF32-E091-497F-8EB0-29A54B0CED93}" destId="{D5258167-5B31-49AF-A821-DAC22604ACC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8632DA-4947-430D-868E-4F63E0A8264A}" type="doc">
      <dgm:prSet loTypeId="urn:microsoft.com/office/officeart/2005/8/layout/hProcess4" loCatId="process" qsTypeId="urn:microsoft.com/office/officeart/2005/8/quickstyle/simple3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D1E29C84-D56F-460A-8606-7F0051D9A7EB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Pre -Prod</a:t>
          </a:r>
          <a:endParaRPr lang="en-US" dirty="0"/>
        </a:p>
      </dgm:t>
    </dgm:pt>
    <dgm:pt modelId="{D1060147-CC7D-40C4-859C-008B28F2F389}" type="parTrans" cxnId="{3CF77297-D5ED-49D2-BB65-04D24FE64764}">
      <dgm:prSet/>
      <dgm:spPr/>
      <dgm:t>
        <a:bodyPr/>
        <a:lstStyle/>
        <a:p>
          <a:endParaRPr lang="en-US"/>
        </a:p>
      </dgm:t>
    </dgm:pt>
    <dgm:pt modelId="{3A23CD8D-F0EB-4354-9538-4571B79C1681}" type="sibTrans" cxnId="{3CF77297-D5ED-49D2-BB65-04D24FE64764}">
      <dgm:prSet/>
      <dgm:spPr/>
      <dgm:t>
        <a:bodyPr/>
        <a:lstStyle/>
        <a:p>
          <a:endParaRPr lang="en-US"/>
        </a:p>
      </dgm:t>
    </dgm:pt>
    <dgm:pt modelId="{5EE992FA-F27B-4889-9217-3A550A2D6DA3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Prod</a:t>
          </a:r>
          <a:endParaRPr lang="en-US" dirty="0"/>
        </a:p>
      </dgm:t>
    </dgm:pt>
    <dgm:pt modelId="{D811949F-46BC-4C55-ABD9-93E2C0F17C5B}" type="parTrans" cxnId="{C48DF6A5-51E5-4E2F-B998-D4DD27B28D5B}">
      <dgm:prSet/>
      <dgm:spPr/>
      <dgm:t>
        <a:bodyPr/>
        <a:lstStyle/>
        <a:p>
          <a:endParaRPr lang="en-US"/>
        </a:p>
      </dgm:t>
    </dgm:pt>
    <dgm:pt modelId="{5EAAD80A-73BB-4430-B4B5-73E465DB5162}" type="sibTrans" cxnId="{C48DF6A5-51E5-4E2F-B998-D4DD27B28D5B}">
      <dgm:prSet/>
      <dgm:spPr/>
      <dgm:t>
        <a:bodyPr/>
        <a:lstStyle/>
        <a:p>
          <a:endParaRPr lang="en-US"/>
        </a:p>
      </dgm:t>
    </dgm:pt>
    <dgm:pt modelId="{9BAD054E-EFBF-485E-BF36-0B9C34AE30A0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GD Implementation</a:t>
          </a:r>
          <a:endParaRPr lang="en-US" dirty="0"/>
        </a:p>
      </dgm:t>
    </dgm:pt>
    <dgm:pt modelId="{49FCBCCB-3974-476D-9EE5-C6C9CD619FD1}" type="parTrans" cxnId="{59CDB3CB-0D5F-490E-B06F-BF12E83EFFCC}">
      <dgm:prSet/>
      <dgm:spPr/>
      <dgm:t>
        <a:bodyPr/>
        <a:lstStyle/>
        <a:p>
          <a:endParaRPr lang="en-US"/>
        </a:p>
      </dgm:t>
    </dgm:pt>
    <dgm:pt modelId="{75375C65-9D98-4747-A9CD-6D95054733E3}" type="sibTrans" cxnId="{59CDB3CB-0D5F-490E-B06F-BF12E83EFFCC}">
      <dgm:prSet/>
      <dgm:spPr/>
      <dgm:t>
        <a:bodyPr/>
        <a:lstStyle/>
        <a:p>
          <a:endParaRPr lang="en-US"/>
        </a:p>
      </dgm:t>
    </dgm:pt>
    <dgm:pt modelId="{E6603061-4FC2-4F00-BFE5-2B505536C67F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Alpha</a:t>
          </a:r>
          <a:endParaRPr lang="en-US" dirty="0"/>
        </a:p>
      </dgm:t>
    </dgm:pt>
    <dgm:pt modelId="{9B00E6AB-0DBF-4E44-8398-4E1462CF5959}" type="parTrans" cxnId="{6C5D6AD1-5CD2-4856-8B2E-127143F168C9}">
      <dgm:prSet/>
      <dgm:spPr/>
      <dgm:t>
        <a:bodyPr/>
        <a:lstStyle/>
        <a:p>
          <a:endParaRPr lang="en-US"/>
        </a:p>
      </dgm:t>
    </dgm:pt>
    <dgm:pt modelId="{E7BE5FDD-E2BB-44C5-9446-BF779453395A}" type="sibTrans" cxnId="{6C5D6AD1-5CD2-4856-8B2E-127143F168C9}">
      <dgm:prSet/>
      <dgm:spPr/>
      <dgm:t>
        <a:bodyPr/>
        <a:lstStyle/>
        <a:p>
          <a:endParaRPr lang="en-US"/>
        </a:p>
      </dgm:t>
    </dgm:pt>
    <dgm:pt modelId="{86DFB485-29CD-4CBC-AD7C-0D46517EAC86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Post-Prod</a:t>
          </a:r>
          <a:endParaRPr lang="en-US" dirty="0"/>
        </a:p>
      </dgm:t>
    </dgm:pt>
    <dgm:pt modelId="{392C1A76-DF6F-407C-8FEA-6A36CDF5809C}" type="parTrans" cxnId="{0014081A-76E9-4B15-8939-798BA993AC18}">
      <dgm:prSet/>
      <dgm:spPr/>
      <dgm:t>
        <a:bodyPr/>
        <a:lstStyle/>
        <a:p>
          <a:endParaRPr lang="en-US"/>
        </a:p>
      </dgm:t>
    </dgm:pt>
    <dgm:pt modelId="{C309A336-5BE2-42CD-981E-47841ADA42FD}" type="sibTrans" cxnId="{0014081A-76E9-4B15-8939-798BA993AC18}">
      <dgm:prSet/>
      <dgm:spPr/>
      <dgm:t>
        <a:bodyPr/>
        <a:lstStyle/>
        <a:p>
          <a:endParaRPr lang="en-US"/>
        </a:p>
      </dgm:t>
    </dgm:pt>
    <dgm:pt modelId="{9317D7C9-2EB0-4333-B0C6-BB9E8860CD22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Alpha  -&gt; Release Candidate</a:t>
          </a:r>
          <a:endParaRPr lang="en-US" dirty="0"/>
        </a:p>
      </dgm:t>
    </dgm:pt>
    <dgm:pt modelId="{E9FF4E83-EBAD-458D-876C-464604CFA84F}" type="parTrans" cxnId="{0EF1FD7A-ECD0-4DE1-98C2-9C8C4A4FCB31}">
      <dgm:prSet/>
      <dgm:spPr/>
      <dgm:t>
        <a:bodyPr/>
        <a:lstStyle/>
        <a:p>
          <a:endParaRPr lang="en-US"/>
        </a:p>
      </dgm:t>
    </dgm:pt>
    <dgm:pt modelId="{A1F7FDA9-B121-4F70-AD93-C41535FF7610}" type="sibTrans" cxnId="{0EF1FD7A-ECD0-4DE1-98C2-9C8C4A4FCB31}">
      <dgm:prSet/>
      <dgm:spPr/>
      <dgm:t>
        <a:bodyPr/>
        <a:lstStyle/>
        <a:p>
          <a:endParaRPr lang="en-US"/>
        </a:p>
      </dgm:t>
    </dgm:pt>
    <dgm:pt modelId="{E2561C1C-5A64-42F3-AA3B-71414A313495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Game Designers</a:t>
          </a:r>
          <a:endParaRPr lang="en-US" dirty="0"/>
        </a:p>
      </dgm:t>
    </dgm:pt>
    <dgm:pt modelId="{9086C6AA-D170-430E-B1F5-D77FF1A9CEF2}" type="parTrans" cxnId="{663E77F4-316B-475A-B1D3-7F939AAA4A13}">
      <dgm:prSet/>
      <dgm:spPr/>
      <dgm:t>
        <a:bodyPr/>
        <a:lstStyle/>
        <a:p>
          <a:endParaRPr lang="en-US"/>
        </a:p>
      </dgm:t>
    </dgm:pt>
    <dgm:pt modelId="{449D9F0C-8D6F-486F-9234-7CD182BDB89C}" type="sibTrans" cxnId="{663E77F4-316B-475A-B1D3-7F939AAA4A13}">
      <dgm:prSet/>
      <dgm:spPr/>
      <dgm:t>
        <a:bodyPr/>
        <a:lstStyle/>
        <a:p>
          <a:endParaRPr lang="en-US"/>
        </a:p>
      </dgm:t>
    </dgm:pt>
    <dgm:pt modelId="{7D7B6AD4-F418-49F8-8326-E3FEF17B6983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B1CBD2EA-0ED3-4124-BC5F-28BDA3D1B87B}" type="parTrans" cxnId="{8DE61549-CA60-415A-BC89-62E77A1EF420}">
      <dgm:prSet/>
      <dgm:spPr/>
      <dgm:t>
        <a:bodyPr/>
        <a:lstStyle/>
        <a:p>
          <a:endParaRPr lang="en-US"/>
        </a:p>
      </dgm:t>
    </dgm:pt>
    <dgm:pt modelId="{CEFAA693-09F5-4E8A-A123-FDA9B522C6C0}" type="sibTrans" cxnId="{8DE61549-CA60-415A-BC89-62E77A1EF420}">
      <dgm:prSet/>
      <dgm:spPr/>
      <dgm:t>
        <a:bodyPr/>
        <a:lstStyle/>
        <a:p>
          <a:endParaRPr lang="en-US"/>
        </a:p>
      </dgm:t>
    </dgm:pt>
    <dgm:pt modelId="{3C2B1FC4-3BCB-4941-B492-E005FE63FEC2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smtClean="0"/>
            <a:t>Testing</a:t>
          </a:r>
          <a:endParaRPr lang="en-US" b="1" dirty="0"/>
        </a:p>
      </dgm:t>
    </dgm:pt>
    <dgm:pt modelId="{6E097CAD-8978-4C98-9BC1-EF251DCB903C}" type="parTrans" cxnId="{4C7899AA-A753-46B2-B4E5-8E24958894C7}">
      <dgm:prSet/>
      <dgm:spPr/>
      <dgm:t>
        <a:bodyPr/>
        <a:lstStyle/>
        <a:p>
          <a:endParaRPr lang="en-US"/>
        </a:p>
      </dgm:t>
    </dgm:pt>
    <dgm:pt modelId="{6EACCF9A-2DDA-4624-A69D-20206C7C2C0E}" type="sibTrans" cxnId="{4C7899AA-A753-46B2-B4E5-8E24958894C7}">
      <dgm:prSet/>
      <dgm:spPr/>
      <dgm:t>
        <a:bodyPr/>
        <a:lstStyle/>
        <a:p>
          <a:endParaRPr lang="en-US"/>
        </a:p>
      </dgm:t>
    </dgm:pt>
    <dgm:pt modelId="{DEB413E8-79D0-448A-8D69-13DCA466F110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i="0" u="none" dirty="0" smtClean="0"/>
            <a:t>Testing</a:t>
          </a:r>
          <a:endParaRPr lang="en-US" b="1" i="0" u="none" dirty="0"/>
        </a:p>
      </dgm:t>
    </dgm:pt>
    <dgm:pt modelId="{64858CCF-7D96-4A5A-959B-69C302344899}" type="parTrans" cxnId="{10B276F8-D35A-40F4-BA89-DEE484C23216}">
      <dgm:prSet/>
      <dgm:spPr/>
      <dgm:t>
        <a:bodyPr/>
        <a:lstStyle/>
        <a:p>
          <a:endParaRPr lang="en-US"/>
        </a:p>
      </dgm:t>
    </dgm:pt>
    <dgm:pt modelId="{34BF9346-3357-4A5B-B4C4-470A381D2834}" type="sibTrans" cxnId="{10B276F8-D35A-40F4-BA89-DEE484C23216}">
      <dgm:prSet/>
      <dgm:spPr/>
      <dgm:t>
        <a:bodyPr/>
        <a:lstStyle/>
        <a:p>
          <a:endParaRPr lang="en-US"/>
        </a:p>
      </dgm:t>
    </dgm:pt>
    <dgm:pt modelId="{23183067-E399-4132-A196-B31EA8ACB3AD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Game Design</a:t>
          </a:r>
          <a:endParaRPr lang="en-US" dirty="0"/>
        </a:p>
      </dgm:t>
    </dgm:pt>
    <dgm:pt modelId="{7C2AB573-F4E6-4874-B32B-9DBEC025F9EC}" type="parTrans" cxnId="{1B9EF343-7548-4185-BB82-84C3F5B2D895}">
      <dgm:prSet/>
      <dgm:spPr/>
      <dgm:t>
        <a:bodyPr/>
        <a:lstStyle/>
        <a:p>
          <a:endParaRPr lang="en-US"/>
        </a:p>
      </dgm:t>
    </dgm:pt>
    <dgm:pt modelId="{825D61F0-C3FD-429F-9F1D-4B1601FE5DFD}" type="sibTrans" cxnId="{1B9EF343-7548-4185-BB82-84C3F5B2D895}">
      <dgm:prSet/>
      <dgm:spPr/>
      <dgm:t>
        <a:bodyPr/>
        <a:lstStyle/>
        <a:p>
          <a:endParaRPr lang="en-US"/>
        </a:p>
      </dgm:t>
    </dgm:pt>
    <dgm:pt modelId="{E772E66C-FEB2-4FAE-99FB-21B68D27F419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Production Team</a:t>
          </a:r>
          <a:endParaRPr lang="en-US" dirty="0"/>
        </a:p>
      </dgm:t>
    </dgm:pt>
    <dgm:pt modelId="{1F9CB556-044F-4F8C-AAB3-35779ADA9E28}" type="parTrans" cxnId="{077BC49D-6318-4360-8C08-A16CD1AF8275}">
      <dgm:prSet/>
      <dgm:spPr/>
      <dgm:t>
        <a:bodyPr/>
        <a:lstStyle/>
        <a:p>
          <a:endParaRPr lang="en-US"/>
        </a:p>
      </dgm:t>
    </dgm:pt>
    <dgm:pt modelId="{3DE8B670-7CA1-45DD-BC76-BB4BF5AC58CA}" type="sibTrans" cxnId="{077BC49D-6318-4360-8C08-A16CD1AF8275}">
      <dgm:prSet/>
      <dgm:spPr/>
      <dgm:t>
        <a:bodyPr/>
        <a:lstStyle/>
        <a:p>
          <a:endParaRPr lang="en-US"/>
        </a:p>
      </dgm:t>
    </dgm:pt>
    <dgm:pt modelId="{867921EB-2ECB-4A21-952A-81FC13865611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Deployment</a:t>
          </a:r>
          <a:endParaRPr lang="en-US" dirty="0"/>
        </a:p>
      </dgm:t>
    </dgm:pt>
    <dgm:pt modelId="{82DADDB9-61AC-4454-BFF2-FB6B5961C23B}" type="parTrans" cxnId="{F60759C1-F738-40B4-908E-1FEDED37263A}">
      <dgm:prSet/>
      <dgm:spPr/>
      <dgm:t>
        <a:bodyPr/>
        <a:lstStyle/>
        <a:p>
          <a:endParaRPr lang="en-US"/>
        </a:p>
      </dgm:t>
    </dgm:pt>
    <dgm:pt modelId="{5BD3247F-E754-4B8B-8631-DA9EA0FBE2BC}" type="sibTrans" cxnId="{F60759C1-F738-40B4-908E-1FEDED37263A}">
      <dgm:prSet/>
      <dgm:spPr/>
      <dgm:t>
        <a:bodyPr/>
        <a:lstStyle/>
        <a:p>
          <a:endParaRPr lang="en-US"/>
        </a:p>
      </dgm:t>
    </dgm:pt>
    <dgm:pt modelId="{7EDD9D27-AABE-4458-8FF0-1A94DAB4E8DC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Artists</a:t>
          </a:r>
          <a:endParaRPr lang="en-US" dirty="0"/>
        </a:p>
      </dgm:t>
    </dgm:pt>
    <dgm:pt modelId="{ED1A6A1B-83AA-448A-B847-96BAE71100E4}" type="parTrans" cxnId="{611D6C59-3547-446D-B804-4E84432FFFF5}">
      <dgm:prSet/>
      <dgm:spPr/>
      <dgm:t>
        <a:bodyPr/>
        <a:lstStyle/>
        <a:p>
          <a:endParaRPr lang="en-US"/>
        </a:p>
      </dgm:t>
    </dgm:pt>
    <dgm:pt modelId="{E74A68C7-54C5-4B29-878A-A4EA96451EC4}" type="sibTrans" cxnId="{611D6C59-3547-446D-B804-4E84432FFFF5}">
      <dgm:prSet/>
      <dgm:spPr/>
      <dgm:t>
        <a:bodyPr/>
        <a:lstStyle/>
        <a:p>
          <a:endParaRPr lang="en-US"/>
        </a:p>
      </dgm:t>
    </dgm:pt>
    <dgm:pt modelId="{A0186DD8-3C2B-4C83-B2D4-D2DC96AAF181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Programmers</a:t>
          </a:r>
          <a:endParaRPr lang="en-US" dirty="0"/>
        </a:p>
      </dgm:t>
    </dgm:pt>
    <dgm:pt modelId="{7D20838B-8E83-48C2-B1D0-127406D8FBCC}" type="parTrans" cxnId="{62E823F5-7186-4FBF-8043-8E034433FD2A}">
      <dgm:prSet/>
      <dgm:spPr/>
      <dgm:t>
        <a:bodyPr/>
        <a:lstStyle/>
        <a:p>
          <a:endParaRPr lang="en-US"/>
        </a:p>
      </dgm:t>
    </dgm:pt>
    <dgm:pt modelId="{2665C4DF-798A-4AD0-B209-050AFB581D1C}" type="sibTrans" cxnId="{62E823F5-7186-4FBF-8043-8E034433FD2A}">
      <dgm:prSet/>
      <dgm:spPr/>
      <dgm:t>
        <a:bodyPr/>
        <a:lstStyle/>
        <a:p>
          <a:endParaRPr lang="en-US"/>
        </a:p>
      </dgm:t>
    </dgm:pt>
    <dgm:pt modelId="{2727C8BA-98C3-45C3-BDCD-EE2056645902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Tech Directors</a:t>
          </a:r>
          <a:endParaRPr lang="en-US" dirty="0"/>
        </a:p>
      </dgm:t>
    </dgm:pt>
    <dgm:pt modelId="{E75C27F6-213E-4424-86EA-0A40B617CFFC}" type="parTrans" cxnId="{3FAF802B-DE65-4F07-8A71-0D2ADC070039}">
      <dgm:prSet/>
      <dgm:spPr/>
      <dgm:t>
        <a:bodyPr/>
        <a:lstStyle/>
        <a:p>
          <a:endParaRPr lang="en-US"/>
        </a:p>
      </dgm:t>
    </dgm:pt>
    <dgm:pt modelId="{D252C5F9-6E82-4643-A5E3-505FA93A03B0}" type="sibTrans" cxnId="{3FAF802B-DE65-4F07-8A71-0D2ADC070039}">
      <dgm:prSet/>
      <dgm:spPr/>
      <dgm:t>
        <a:bodyPr/>
        <a:lstStyle/>
        <a:p>
          <a:endParaRPr lang="en-US"/>
        </a:p>
      </dgm:t>
    </dgm:pt>
    <dgm:pt modelId="{8E627EEF-5644-41A6-947D-263CD05341EE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Functional Testers</a:t>
          </a:r>
          <a:endParaRPr lang="en-US" dirty="0"/>
        </a:p>
      </dgm:t>
    </dgm:pt>
    <dgm:pt modelId="{9262D17A-C5CA-48F8-ADFF-CB372E93E457}" type="parTrans" cxnId="{7DEECCD0-151E-48D7-BB25-D854CDBF6222}">
      <dgm:prSet/>
      <dgm:spPr/>
      <dgm:t>
        <a:bodyPr/>
        <a:lstStyle/>
        <a:p>
          <a:endParaRPr lang="en-US"/>
        </a:p>
      </dgm:t>
    </dgm:pt>
    <dgm:pt modelId="{AA4D9799-6097-45C9-86BF-BF69B9F79EA4}" type="sibTrans" cxnId="{7DEECCD0-151E-48D7-BB25-D854CDBF6222}">
      <dgm:prSet/>
      <dgm:spPr/>
      <dgm:t>
        <a:bodyPr/>
        <a:lstStyle/>
        <a:p>
          <a:endParaRPr lang="en-US"/>
        </a:p>
      </dgm:t>
    </dgm:pt>
    <dgm:pt modelId="{EC312E4C-903A-4C12-B7FB-C0EF40FCDFF1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Compliance QA Test Team</a:t>
          </a:r>
          <a:endParaRPr lang="en-US" dirty="0"/>
        </a:p>
      </dgm:t>
    </dgm:pt>
    <dgm:pt modelId="{965890F5-4B5F-423C-A30C-8ACFF1201D3A}" type="parTrans" cxnId="{5C9929F8-94F0-4FAC-BB35-C4A62980545D}">
      <dgm:prSet/>
      <dgm:spPr/>
      <dgm:t>
        <a:bodyPr/>
        <a:lstStyle/>
        <a:p>
          <a:endParaRPr lang="en-US"/>
        </a:p>
      </dgm:t>
    </dgm:pt>
    <dgm:pt modelId="{43277A50-77EB-4E2C-8A7A-197BA11D8662}" type="sibTrans" cxnId="{5C9929F8-94F0-4FAC-BB35-C4A62980545D}">
      <dgm:prSet/>
      <dgm:spPr/>
      <dgm:t>
        <a:bodyPr/>
        <a:lstStyle/>
        <a:p>
          <a:endParaRPr lang="en-US"/>
        </a:p>
      </dgm:t>
    </dgm:pt>
    <dgm:pt modelId="{2892F8AA-0968-4B63-98A4-761A9D05D147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Functional QA Test Team</a:t>
          </a:r>
          <a:endParaRPr lang="en-US" dirty="0"/>
        </a:p>
      </dgm:t>
    </dgm:pt>
    <dgm:pt modelId="{1D5FB61B-55BF-4AB8-8491-7EE1BE0C2F07}" type="parTrans" cxnId="{A9C993F3-5172-44A7-B5D9-3D227B5C013E}">
      <dgm:prSet/>
      <dgm:spPr/>
      <dgm:t>
        <a:bodyPr/>
        <a:lstStyle/>
        <a:p>
          <a:endParaRPr lang="en-US"/>
        </a:p>
      </dgm:t>
    </dgm:pt>
    <dgm:pt modelId="{60CE599C-1372-4637-AE57-550DD1F229F3}" type="sibTrans" cxnId="{A9C993F3-5172-44A7-B5D9-3D227B5C013E}">
      <dgm:prSet/>
      <dgm:spPr/>
      <dgm:t>
        <a:bodyPr/>
        <a:lstStyle/>
        <a:p>
          <a:endParaRPr lang="en-US"/>
        </a:p>
      </dgm:t>
    </dgm:pt>
    <dgm:pt modelId="{A9ED4709-9788-499A-AD04-CAEAECD4412A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44D67D61-179E-40C4-BEB1-B07F41D54003}" type="parTrans" cxnId="{40A5A690-1132-4615-AE96-9BB71DD5A57A}">
      <dgm:prSet/>
      <dgm:spPr/>
      <dgm:t>
        <a:bodyPr/>
        <a:lstStyle/>
        <a:p>
          <a:endParaRPr lang="en-US"/>
        </a:p>
      </dgm:t>
    </dgm:pt>
    <dgm:pt modelId="{4C9BD160-8079-4A86-8272-16E31693C8D9}" type="sibTrans" cxnId="{40A5A690-1132-4615-AE96-9BB71DD5A57A}">
      <dgm:prSet/>
      <dgm:spPr/>
      <dgm:t>
        <a:bodyPr/>
        <a:lstStyle/>
        <a:p>
          <a:endParaRPr lang="en-US"/>
        </a:p>
      </dgm:t>
    </dgm:pt>
    <dgm:pt modelId="{1B1A031E-35BF-4190-B129-AB409FAD2A78}" type="pres">
      <dgm:prSet presAssocID="{7A8632DA-4947-430D-868E-4F63E0A826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1675FCA-2F83-40FD-907F-0987DDF7B9FD}" type="pres">
      <dgm:prSet presAssocID="{7A8632DA-4947-430D-868E-4F63E0A8264A}" presName="tSp" presStyleCnt="0"/>
      <dgm:spPr/>
      <dgm:t>
        <a:bodyPr/>
        <a:lstStyle/>
        <a:p>
          <a:endParaRPr lang="en-IN"/>
        </a:p>
      </dgm:t>
    </dgm:pt>
    <dgm:pt modelId="{ECD0FA09-7437-4E99-8305-AB68376761BF}" type="pres">
      <dgm:prSet presAssocID="{7A8632DA-4947-430D-868E-4F63E0A8264A}" presName="bSp" presStyleCnt="0"/>
      <dgm:spPr/>
      <dgm:t>
        <a:bodyPr/>
        <a:lstStyle/>
        <a:p>
          <a:endParaRPr lang="en-IN"/>
        </a:p>
      </dgm:t>
    </dgm:pt>
    <dgm:pt modelId="{404304A6-6960-46D9-B475-7F844FA0C08F}" type="pres">
      <dgm:prSet presAssocID="{7A8632DA-4947-430D-868E-4F63E0A8264A}" presName="process" presStyleCnt="0"/>
      <dgm:spPr/>
      <dgm:t>
        <a:bodyPr/>
        <a:lstStyle/>
        <a:p>
          <a:endParaRPr lang="en-IN"/>
        </a:p>
      </dgm:t>
    </dgm:pt>
    <dgm:pt modelId="{C911BECE-62D0-479A-840D-50B26DD82CB2}" type="pres">
      <dgm:prSet presAssocID="{D1E29C84-D56F-460A-8606-7F0051D9A7EB}" presName="composite1" presStyleCnt="0"/>
      <dgm:spPr/>
      <dgm:t>
        <a:bodyPr/>
        <a:lstStyle/>
        <a:p>
          <a:endParaRPr lang="en-IN"/>
        </a:p>
      </dgm:t>
    </dgm:pt>
    <dgm:pt modelId="{8BF871B1-994E-459B-9369-48664C69B1FC}" type="pres">
      <dgm:prSet presAssocID="{D1E29C84-D56F-460A-8606-7F0051D9A7EB}" presName="dummyNode1" presStyleLbl="node1" presStyleIdx="0" presStyleCnt="3"/>
      <dgm:spPr/>
      <dgm:t>
        <a:bodyPr/>
        <a:lstStyle/>
        <a:p>
          <a:endParaRPr lang="en-IN"/>
        </a:p>
      </dgm:t>
    </dgm:pt>
    <dgm:pt modelId="{16BAB38E-8798-499D-AED3-5C6F724D86E9}" type="pres">
      <dgm:prSet presAssocID="{D1E29C84-D56F-460A-8606-7F0051D9A7EB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7CE311-144F-4C36-87DD-9A7485B2280C}" type="pres">
      <dgm:prSet presAssocID="{D1E29C84-D56F-460A-8606-7F0051D9A7EB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4F62CD-9ACE-4742-BF74-034767B42ACA}" type="pres">
      <dgm:prSet presAssocID="{D1E29C84-D56F-460A-8606-7F0051D9A7EB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D3055-51F5-43F5-9714-6A4B958324D6}" type="pres">
      <dgm:prSet presAssocID="{D1E29C84-D56F-460A-8606-7F0051D9A7EB}" presName="connSite1" presStyleCnt="0"/>
      <dgm:spPr/>
      <dgm:t>
        <a:bodyPr/>
        <a:lstStyle/>
        <a:p>
          <a:endParaRPr lang="en-IN"/>
        </a:p>
      </dgm:t>
    </dgm:pt>
    <dgm:pt modelId="{1FB78103-9999-4143-8B5F-E95076DEF18A}" type="pres">
      <dgm:prSet presAssocID="{3A23CD8D-F0EB-4354-9538-4571B79C1681}" presName="Name9" presStyleLbl="sibTrans2D1" presStyleIdx="0" presStyleCnt="2"/>
      <dgm:spPr/>
      <dgm:t>
        <a:bodyPr/>
        <a:lstStyle/>
        <a:p>
          <a:endParaRPr lang="en-IN"/>
        </a:p>
      </dgm:t>
    </dgm:pt>
    <dgm:pt modelId="{674DF0EB-B072-4931-A801-EE79F5F80CD5}" type="pres">
      <dgm:prSet presAssocID="{5EE992FA-F27B-4889-9217-3A550A2D6DA3}" presName="composite2" presStyleCnt="0"/>
      <dgm:spPr/>
      <dgm:t>
        <a:bodyPr/>
        <a:lstStyle/>
        <a:p>
          <a:endParaRPr lang="en-IN"/>
        </a:p>
      </dgm:t>
    </dgm:pt>
    <dgm:pt modelId="{EE9087F5-64E6-409F-A499-DDB45F551768}" type="pres">
      <dgm:prSet presAssocID="{5EE992FA-F27B-4889-9217-3A550A2D6DA3}" presName="dummyNode2" presStyleLbl="node1" presStyleIdx="0" presStyleCnt="3"/>
      <dgm:spPr/>
      <dgm:t>
        <a:bodyPr/>
        <a:lstStyle/>
        <a:p>
          <a:endParaRPr lang="en-IN"/>
        </a:p>
      </dgm:t>
    </dgm:pt>
    <dgm:pt modelId="{E0D353AC-FFBF-47CB-98EB-547E185BB61C}" type="pres">
      <dgm:prSet presAssocID="{5EE992FA-F27B-4889-9217-3A550A2D6DA3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BDAEF6-8B8D-4635-9EE9-E40F1B336999}" type="pres">
      <dgm:prSet presAssocID="{5EE992FA-F27B-4889-9217-3A550A2D6DA3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DA16A-2EFF-4EEC-BC4F-EE5CEC6137EC}" type="pres">
      <dgm:prSet presAssocID="{5EE992FA-F27B-4889-9217-3A550A2D6DA3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3E3CC8D-EA26-4528-9A6E-81BC2AD7FFB0}" type="pres">
      <dgm:prSet presAssocID="{5EE992FA-F27B-4889-9217-3A550A2D6DA3}" presName="connSite2" presStyleCnt="0"/>
      <dgm:spPr/>
      <dgm:t>
        <a:bodyPr/>
        <a:lstStyle/>
        <a:p>
          <a:endParaRPr lang="en-IN"/>
        </a:p>
      </dgm:t>
    </dgm:pt>
    <dgm:pt modelId="{AACE4CBA-CB74-4066-92EA-6C3F75B06997}" type="pres">
      <dgm:prSet presAssocID="{5EAAD80A-73BB-4430-B4B5-73E465DB5162}" presName="Name18" presStyleLbl="sibTrans2D1" presStyleIdx="1" presStyleCnt="2"/>
      <dgm:spPr/>
      <dgm:t>
        <a:bodyPr/>
        <a:lstStyle/>
        <a:p>
          <a:endParaRPr lang="en-IN"/>
        </a:p>
      </dgm:t>
    </dgm:pt>
    <dgm:pt modelId="{E3423F3C-02D5-44CF-8DA4-1D91981B0E55}" type="pres">
      <dgm:prSet presAssocID="{86DFB485-29CD-4CBC-AD7C-0D46517EAC86}" presName="composite1" presStyleCnt="0"/>
      <dgm:spPr/>
      <dgm:t>
        <a:bodyPr/>
        <a:lstStyle/>
        <a:p>
          <a:endParaRPr lang="en-IN"/>
        </a:p>
      </dgm:t>
    </dgm:pt>
    <dgm:pt modelId="{E4C659F4-50B9-4C9C-906A-4BC843DEC492}" type="pres">
      <dgm:prSet presAssocID="{86DFB485-29CD-4CBC-AD7C-0D46517EAC86}" presName="dummyNode1" presStyleLbl="node1" presStyleIdx="1" presStyleCnt="3"/>
      <dgm:spPr/>
      <dgm:t>
        <a:bodyPr/>
        <a:lstStyle/>
        <a:p>
          <a:endParaRPr lang="en-IN"/>
        </a:p>
      </dgm:t>
    </dgm:pt>
    <dgm:pt modelId="{E3EF84A4-90ED-46AC-918E-38214F79EE6C}" type="pres">
      <dgm:prSet presAssocID="{86DFB485-29CD-4CBC-AD7C-0D46517EAC86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D39E49-F1AC-4C8B-A870-5F0188719708}" type="pres">
      <dgm:prSet presAssocID="{86DFB485-29CD-4CBC-AD7C-0D46517EAC8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C8A0CC-32A9-4C74-B7C7-7708092EA394}" type="pres">
      <dgm:prSet presAssocID="{86DFB485-29CD-4CBC-AD7C-0D46517EAC86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1572EBD-A967-4FF7-AA6F-550A1CDB1648}" type="pres">
      <dgm:prSet presAssocID="{86DFB485-29CD-4CBC-AD7C-0D46517EAC86}" presName="connSite1" presStyleCnt="0"/>
      <dgm:spPr/>
      <dgm:t>
        <a:bodyPr/>
        <a:lstStyle/>
        <a:p>
          <a:endParaRPr lang="en-IN"/>
        </a:p>
      </dgm:t>
    </dgm:pt>
  </dgm:ptLst>
  <dgm:cxnLst>
    <dgm:cxn modelId="{8150FB3B-3454-4CB0-9CD8-FB793A578288}" type="presOf" srcId="{86DFB485-29CD-4CBC-AD7C-0D46517EAC86}" destId="{72C8A0CC-32A9-4C74-B7C7-7708092EA394}" srcOrd="0" destOrd="0" presId="urn:microsoft.com/office/officeart/2005/8/layout/hProcess4"/>
    <dgm:cxn modelId="{5C9929F8-94F0-4FAC-BB35-C4A62980545D}" srcId="{86DFB485-29CD-4CBC-AD7C-0D46517EAC86}" destId="{EC312E4C-903A-4C12-B7FB-C0EF40FCDFF1}" srcOrd="3" destOrd="0" parTransId="{965890F5-4B5F-423C-A30C-8ACFF1201D3A}" sibTransId="{43277A50-77EB-4E2C-8A7A-197BA11D8662}"/>
    <dgm:cxn modelId="{966E2E63-DBE1-4245-970B-085CC5B7EE84}" type="presOf" srcId="{2727C8BA-98C3-45C3-BDCD-EE2056645902}" destId="{5EBDAEF6-8B8D-4635-9EE9-E40F1B336999}" srcOrd="1" destOrd="5" presId="urn:microsoft.com/office/officeart/2005/8/layout/hProcess4"/>
    <dgm:cxn modelId="{00A78A54-A540-495D-B564-C75DE844D11A}" type="presOf" srcId="{23183067-E399-4132-A196-B31EA8ACB3AD}" destId="{16BAB38E-8798-499D-AED3-5C6F724D86E9}" srcOrd="0" destOrd="1" presId="urn:microsoft.com/office/officeart/2005/8/layout/hProcess4"/>
    <dgm:cxn modelId="{1B9EF343-7548-4185-BB82-84C3F5B2D895}" srcId="{D1E29C84-D56F-460A-8606-7F0051D9A7EB}" destId="{23183067-E399-4132-A196-B31EA8ACB3AD}" srcOrd="1" destOrd="0" parTransId="{7C2AB573-F4E6-4874-B32B-9DBEC025F9EC}" sibTransId="{825D61F0-C3FD-429F-9F1D-4B1601FE5DFD}"/>
    <dgm:cxn modelId="{04B5FC7A-59EB-49D1-9DD6-2535FC1D3B8B}" type="presOf" srcId="{2727C8BA-98C3-45C3-BDCD-EE2056645902}" destId="{E0D353AC-FFBF-47CB-98EB-547E185BB61C}" srcOrd="0" destOrd="5" presId="urn:microsoft.com/office/officeart/2005/8/layout/hProcess4"/>
    <dgm:cxn modelId="{51F7C72A-4866-45C3-B18A-271F907FF5ED}" type="presOf" srcId="{7EDD9D27-AABE-4458-8FF0-1A94DAB4E8DC}" destId="{5EBDAEF6-8B8D-4635-9EE9-E40F1B336999}" srcOrd="1" destOrd="3" presId="urn:microsoft.com/office/officeart/2005/8/layout/hProcess4"/>
    <dgm:cxn modelId="{A9C993F3-5172-44A7-B5D9-3D227B5C013E}" srcId="{86DFB485-29CD-4CBC-AD7C-0D46517EAC86}" destId="{2892F8AA-0968-4B63-98A4-761A9D05D147}" srcOrd="4" destOrd="0" parTransId="{1D5FB61B-55BF-4AB8-8491-7EE1BE0C2F07}" sibTransId="{60CE599C-1372-4637-AE57-550DD1F229F3}"/>
    <dgm:cxn modelId="{3CF77297-D5ED-49D2-BB65-04D24FE64764}" srcId="{7A8632DA-4947-430D-868E-4F63E0A8264A}" destId="{D1E29C84-D56F-460A-8606-7F0051D9A7EB}" srcOrd="0" destOrd="0" parTransId="{D1060147-CC7D-40C4-859C-008B28F2F389}" sibTransId="{3A23CD8D-F0EB-4354-9538-4571B79C1681}"/>
    <dgm:cxn modelId="{61241386-4806-486F-82EE-FF4C89DD1EE4}" type="presOf" srcId="{3A23CD8D-F0EB-4354-9538-4571B79C1681}" destId="{1FB78103-9999-4143-8B5F-E95076DEF18A}" srcOrd="0" destOrd="0" presId="urn:microsoft.com/office/officeart/2005/8/layout/hProcess4"/>
    <dgm:cxn modelId="{391512C6-D503-4370-BA3E-BF3035CB93C9}" type="presOf" srcId="{9BAD054E-EFBF-485E-BF36-0B9C34AE30A0}" destId="{5EBDAEF6-8B8D-4635-9EE9-E40F1B336999}" srcOrd="1" destOrd="0" presId="urn:microsoft.com/office/officeart/2005/8/layout/hProcess4"/>
    <dgm:cxn modelId="{C4EB3D8A-2120-4DB5-9166-0A64C7743261}" type="presOf" srcId="{D1E29C84-D56F-460A-8606-7F0051D9A7EB}" destId="{984F62CD-9ACE-4742-BF74-034767B42ACA}" srcOrd="0" destOrd="0" presId="urn:microsoft.com/office/officeart/2005/8/layout/hProcess4"/>
    <dgm:cxn modelId="{077BC49D-6318-4360-8C08-A16CD1AF8275}" srcId="{D1E29C84-D56F-460A-8606-7F0051D9A7EB}" destId="{E772E66C-FEB2-4FAE-99FB-21B68D27F419}" srcOrd="3" destOrd="0" parTransId="{1F9CB556-044F-4F8C-AAB3-35779ADA9E28}" sibTransId="{3DE8B670-7CA1-45DD-BC76-BB4BF5AC58CA}"/>
    <dgm:cxn modelId="{611D6C59-3547-446D-B804-4E84432FFFF5}" srcId="{5EE992FA-F27B-4889-9217-3A550A2D6DA3}" destId="{7EDD9D27-AABE-4458-8FF0-1A94DAB4E8DC}" srcOrd="3" destOrd="0" parTransId="{ED1A6A1B-83AA-448A-B847-96BAE71100E4}" sibTransId="{E74A68C7-54C5-4B29-878A-A4EA96451EC4}"/>
    <dgm:cxn modelId="{8B858F9C-51A9-4F04-BBE1-DBB3A8A7B77D}" type="presOf" srcId="{8E627EEF-5644-41A6-947D-263CD05341EE}" destId="{5EBDAEF6-8B8D-4635-9EE9-E40F1B336999}" srcOrd="1" destOrd="6" presId="urn:microsoft.com/office/officeart/2005/8/layout/hProcess4"/>
    <dgm:cxn modelId="{8A2FC0E6-9DA5-496E-849B-7572921A730C}" type="presOf" srcId="{2892F8AA-0968-4B63-98A4-761A9D05D147}" destId="{E3EF84A4-90ED-46AC-918E-38214F79EE6C}" srcOrd="0" destOrd="4" presId="urn:microsoft.com/office/officeart/2005/8/layout/hProcess4"/>
    <dgm:cxn modelId="{4C7899AA-A753-46B2-B4E5-8E24958894C7}" srcId="{86DFB485-29CD-4CBC-AD7C-0D46517EAC86}" destId="{3C2B1FC4-3BCB-4941-B492-E005FE63FEC2}" srcOrd="1" destOrd="0" parTransId="{6E097CAD-8978-4C98-9BC1-EF251DCB903C}" sibTransId="{6EACCF9A-2DDA-4624-A69D-20206C7C2C0E}"/>
    <dgm:cxn modelId="{14AFD2D4-7986-4628-BBBF-5B92DB14CD9A}" type="presOf" srcId="{7EDD9D27-AABE-4458-8FF0-1A94DAB4E8DC}" destId="{E0D353AC-FFBF-47CB-98EB-547E185BB61C}" srcOrd="0" destOrd="3" presId="urn:microsoft.com/office/officeart/2005/8/layout/hProcess4"/>
    <dgm:cxn modelId="{9B371065-1C6C-4A2E-8DD1-91C6B969DC59}" type="presOf" srcId="{9317D7C9-2EB0-4333-B0C6-BB9E8860CD22}" destId="{04D39E49-F1AC-4C8B-A870-5F0188719708}" srcOrd="1" destOrd="0" presId="urn:microsoft.com/office/officeart/2005/8/layout/hProcess4"/>
    <dgm:cxn modelId="{235A7517-926C-420E-BF1F-DFE970D806EB}" type="presOf" srcId="{7D7B6AD4-F418-49F8-8326-E3FEF17B6983}" destId="{16BAB38E-8798-499D-AED3-5C6F724D86E9}" srcOrd="0" destOrd="0" presId="urn:microsoft.com/office/officeart/2005/8/layout/hProcess4"/>
    <dgm:cxn modelId="{18351CDF-CE9E-4410-8A6D-1346AF7F7C98}" type="presOf" srcId="{5EAAD80A-73BB-4430-B4B5-73E465DB5162}" destId="{AACE4CBA-CB74-4066-92EA-6C3F75B06997}" srcOrd="0" destOrd="0" presId="urn:microsoft.com/office/officeart/2005/8/layout/hProcess4"/>
    <dgm:cxn modelId="{6C5D6AD1-5CD2-4856-8B2E-127143F168C9}" srcId="{5EE992FA-F27B-4889-9217-3A550A2D6DA3}" destId="{E6603061-4FC2-4F00-BFE5-2B505536C67F}" srcOrd="1" destOrd="0" parTransId="{9B00E6AB-0DBF-4E44-8398-4E1462CF5959}" sibTransId="{E7BE5FDD-E2BB-44C5-9446-BF779453395A}"/>
    <dgm:cxn modelId="{8DE61549-CA60-415A-BC89-62E77A1EF420}" srcId="{D1E29C84-D56F-460A-8606-7F0051D9A7EB}" destId="{7D7B6AD4-F418-49F8-8326-E3FEF17B6983}" srcOrd="0" destOrd="0" parTransId="{B1CBD2EA-0ED3-4124-BC5F-28BDA3D1B87B}" sibTransId="{CEFAA693-09F5-4E8A-A123-FDA9B522C6C0}"/>
    <dgm:cxn modelId="{0EF1FD7A-ECD0-4DE1-98C2-9C8C4A4FCB31}" srcId="{86DFB485-29CD-4CBC-AD7C-0D46517EAC86}" destId="{9317D7C9-2EB0-4333-B0C6-BB9E8860CD22}" srcOrd="0" destOrd="0" parTransId="{E9FF4E83-EBAD-458D-876C-464604CFA84F}" sibTransId="{A1F7FDA9-B121-4F70-AD93-C41535FF7610}"/>
    <dgm:cxn modelId="{2225E01F-FE9C-48AD-A910-C982BF7FE1B0}" type="presOf" srcId="{EC312E4C-903A-4C12-B7FB-C0EF40FCDFF1}" destId="{E3EF84A4-90ED-46AC-918E-38214F79EE6C}" srcOrd="0" destOrd="3" presId="urn:microsoft.com/office/officeart/2005/8/layout/hProcess4"/>
    <dgm:cxn modelId="{419696B8-B3F9-4420-942E-A9084366F100}" type="presOf" srcId="{867921EB-2ECB-4A21-952A-81FC13865611}" destId="{E3EF84A4-90ED-46AC-918E-38214F79EE6C}" srcOrd="0" destOrd="2" presId="urn:microsoft.com/office/officeart/2005/8/layout/hProcess4"/>
    <dgm:cxn modelId="{6091BD8B-C47A-46BA-9535-63633A9968BD}" type="presOf" srcId="{867921EB-2ECB-4A21-952A-81FC13865611}" destId="{04D39E49-F1AC-4C8B-A870-5F0188719708}" srcOrd="1" destOrd="2" presId="urn:microsoft.com/office/officeart/2005/8/layout/hProcess4"/>
    <dgm:cxn modelId="{5A9F4DD2-BE6A-403B-9055-3525D7F0CC77}" type="presOf" srcId="{DEB413E8-79D0-448A-8D69-13DCA466F110}" destId="{5EBDAEF6-8B8D-4635-9EE9-E40F1B336999}" srcOrd="1" destOrd="2" presId="urn:microsoft.com/office/officeart/2005/8/layout/hProcess4"/>
    <dgm:cxn modelId="{59CDB3CB-0D5F-490E-B06F-BF12E83EFFCC}" srcId="{5EE992FA-F27B-4889-9217-3A550A2D6DA3}" destId="{9BAD054E-EFBF-485E-BF36-0B9C34AE30A0}" srcOrd="0" destOrd="0" parTransId="{49FCBCCB-3974-476D-9EE5-C6C9CD619FD1}" sibTransId="{75375C65-9D98-4747-A9CD-6D95054733E3}"/>
    <dgm:cxn modelId="{41292548-747F-4EF4-8FD3-17F2CA484A0A}" type="presOf" srcId="{A9ED4709-9788-499A-AD04-CAEAECD4412A}" destId="{04D39E49-F1AC-4C8B-A870-5F0188719708}" srcOrd="1" destOrd="5" presId="urn:microsoft.com/office/officeart/2005/8/layout/hProcess4"/>
    <dgm:cxn modelId="{663E77F4-316B-475A-B1D3-7F939AAA4A13}" srcId="{D1E29C84-D56F-460A-8606-7F0051D9A7EB}" destId="{E2561C1C-5A64-42F3-AA3B-71414A313495}" srcOrd="2" destOrd="0" parTransId="{9086C6AA-D170-430E-B1F5-D77FF1A9CEF2}" sibTransId="{449D9F0C-8D6F-486F-9234-7CD182BDB89C}"/>
    <dgm:cxn modelId="{F20CF7A0-2ADC-46BC-AE2C-F06CE3FEEC99}" type="presOf" srcId="{E772E66C-FEB2-4FAE-99FB-21B68D27F419}" destId="{647CE311-144F-4C36-87DD-9A7485B2280C}" srcOrd="1" destOrd="3" presId="urn:microsoft.com/office/officeart/2005/8/layout/hProcess4"/>
    <dgm:cxn modelId="{A1259485-8D5A-445C-B198-72B8770A3035}" type="presOf" srcId="{7A8632DA-4947-430D-868E-4F63E0A8264A}" destId="{1B1A031E-35BF-4190-B129-AB409FAD2A78}" srcOrd="0" destOrd="0" presId="urn:microsoft.com/office/officeart/2005/8/layout/hProcess4"/>
    <dgm:cxn modelId="{AAB0E57D-D929-4E9C-88B1-056564064FBE}" type="presOf" srcId="{3C2B1FC4-3BCB-4941-B492-E005FE63FEC2}" destId="{E3EF84A4-90ED-46AC-918E-38214F79EE6C}" srcOrd="0" destOrd="1" presId="urn:microsoft.com/office/officeart/2005/8/layout/hProcess4"/>
    <dgm:cxn modelId="{C48DF6A5-51E5-4E2F-B998-D4DD27B28D5B}" srcId="{7A8632DA-4947-430D-868E-4F63E0A8264A}" destId="{5EE992FA-F27B-4889-9217-3A550A2D6DA3}" srcOrd="1" destOrd="0" parTransId="{D811949F-46BC-4C55-ABD9-93E2C0F17C5B}" sibTransId="{5EAAD80A-73BB-4430-B4B5-73E465DB5162}"/>
    <dgm:cxn modelId="{727CF1AB-6CA3-47B6-8696-B4EB9E93D8DA}" type="presOf" srcId="{8E627EEF-5644-41A6-947D-263CD05341EE}" destId="{E0D353AC-FFBF-47CB-98EB-547E185BB61C}" srcOrd="0" destOrd="6" presId="urn:microsoft.com/office/officeart/2005/8/layout/hProcess4"/>
    <dgm:cxn modelId="{3BD867F9-D775-4967-9B5A-2BDD84D9D87C}" type="presOf" srcId="{E2561C1C-5A64-42F3-AA3B-71414A313495}" destId="{16BAB38E-8798-499D-AED3-5C6F724D86E9}" srcOrd="0" destOrd="2" presId="urn:microsoft.com/office/officeart/2005/8/layout/hProcess4"/>
    <dgm:cxn modelId="{CDA90E94-B3EA-4D25-9477-F53E93334F9F}" type="presOf" srcId="{23183067-E399-4132-A196-B31EA8ACB3AD}" destId="{647CE311-144F-4C36-87DD-9A7485B2280C}" srcOrd="1" destOrd="1" presId="urn:microsoft.com/office/officeart/2005/8/layout/hProcess4"/>
    <dgm:cxn modelId="{3FAF802B-DE65-4F07-8A71-0D2ADC070039}" srcId="{5EE992FA-F27B-4889-9217-3A550A2D6DA3}" destId="{2727C8BA-98C3-45C3-BDCD-EE2056645902}" srcOrd="5" destOrd="0" parTransId="{E75C27F6-213E-4424-86EA-0A40B617CFFC}" sibTransId="{D252C5F9-6E82-4643-A5E3-505FA93A03B0}"/>
    <dgm:cxn modelId="{40A5A690-1132-4615-AE96-9BB71DD5A57A}" srcId="{86DFB485-29CD-4CBC-AD7C-0D46517EAC86}" destId="{A9ED4709-9788-499A-AD04-CAEAECD4412A}" srcOrd="5" destOrd="0" parTransId="{44D67D61-179E-40C4-BEB1-B07F41D54003}" sibTransId="{4C9BD160-8079-4A86-8272-16E31693C8D9}"/>
    <dgm:cxn modelId="{F4A3A7C3-B135-4C68-A56A-88CF66E01F4A}" type="presOf" srcId="{E6603061-4FC2-4F00-BFE5-2B505536C67F}" destId="{E0D353AC-FFBF-47CB-98EB-547E185BB61C}" srcOrd="0" destOrd="1" presId="urn:microsoft.com/office/officeart/2005/8/layout/hProcess4"/>
    <dgm:cxn modelId="{F60759C1-F738-40B4-908E-1FEDED37263A}" srcId="{86DFB485-29CD-4CBC-AD7C-0D46517EAC86}" destId="{867921EB-2ECB-4A21-952A-81FC13865611}" srcOrd="2" destOrd="0" parTransId="{82DADDB9-61AC-4454-BFF2-FB6B5961C23B}" sibTransId="{5BD3247F-E754-4B8B-8631-DA9EA0FBE2BC}"/>
    <dgm:cxn modelId="{10B276F8-D35A-40F4-BA89-DEE484C23216}" srcId="{5EE992FA-F27B-4889-9217-3A550A2D6DA3}" destId="{DEB413E8-79D0-448A-8D69-13DCA466F110}" srcOrd="2" destOrd="0" parTransId="{64858CCF-7D96-4A5A-959B-69C302344899}" sibTransId="{34BF9346-3357-4A5B-B4C4-470A381D2834}"/>
    <dgm:cxn modelId="{A6E5667C-F4E4-4687-930F-057010EA25A3}" type="presOf" srcId="{9317D7C9-2EB0-4333-B0C6-BB9E8860CD22}" destId="{E3EF84A4-90ED-46AC-918E-38214F79EE6C}" srcOrd="0" destOrd="0" presId="urn:microsoft.com/office/officeart/2005/8/layout/hProcess4"/>
    <dgm:cxn modelId="{58A1AB0D-CC01-47D1-9BB6-B52AD630AC4D}" type="presOf" srcId="{9BAD054E-EFBF-485E-BF36-0B9C34AE30A0}" destId="{E0D353AC-FFBF-47CB-98EB-547E185BB61C}" srcOrd="0" destOrd="0" presId="urn:microsoft.com/office/officeart/2005/8/layout/hProcess4"/>
    <dgm:cxn modelId="{62E823F5-7186-4FBF-8043-8E034433FD2A}" srcId="{5EE992FA-F27B-4889-9217-3A550A2D6DA3}" destId="{A0186DD8-3C2B-4C83-B2D4-D2DC96AAF181}" srcOrd="4" destOrd="0" parTransId="{7D20838B-8E83-48C2-B1D0-127406D8FBCC}" sibTransId="{2665C4DF-798A-4AD0-B209-050AFB581D1C}"/>
    <dgm:cxn modelId="{AA42F468-F51C-4E67-87B8-520E33DDDC3D}" type="presOf" srcId="{3C2B1FC4-3BCB-4941-B492-E005FE63FEC2}" destId="{04D39E49-F1AC-4C8B-A870-5F0188719708}" srcOrd="1" destOrd="1" presId="urn:microsoft.com/office/officeart/2005/8/layout/hProcess4"/>
    <dgm:cxn modelId="{6642EE7A-6D5D-4BF6-962A-76F83E7B4B69}" type="presOf" srcId="{A0186DD8-3C2B-4C83-B2D4-D2DC96AAF181}" destId="{E0D353AC-FFBF-47CB-98EB-547E185BB61C}" srcOrd="0" destOrd="4" presId="urn:microsoft.com/office/officeart/2005/8/layout/hProcess4"/>
    <dgm:cxn modelId="{59377402-2FB9-4202-AD27-1799004CE383}" type="presOf" srcId="{DEB413E8-79D0-448A-8D69-13DCA466F110}" destId="{E0D353AC-FFBF-47CB-98EB-547E185BB61C}" srcOrd="0" destOrd="2" presId="urn:microsoft.com/office/officeart/2005/8/layout/hProcess4"/>
    <dgm:cxn modelId="{72BDEB60-6E07-4114-A60B-9779879C48CD}" type="presOf" srcId="{E6603061-4FC2-4F00-BFE5-2B505536C67F}" destId="{5EBDAEF6-8B8D-4635-9EE9-E40F1B336999}" srcOrd="1" destOrd="1" presId="urn:microsoft.com/office/officeart/2005/8/layout/hProcess4"/>
    <dgm:cxn modelId="{8DDD704C-3B3A-498D-9374-72324E61F6D6}" type="presOf" srcId="{A9ED4709-9788-499A-AD04-CAEAECD4412A}" destId="{E3EF84A4-90ED-46AC-918E-38214F79EE6C}" srcOrd="0" destOrd="5" presId="urn:microsoft.com/office/officeart/2005/8/layout/hProcess4"/>
    <dgm:cxn modelId="{BEFF14A7-C8B9-4D49-90D7-6188B0A6F045}" type="presOf" srcId="{2892F8AA-0968-4B63-98A4-761A9D05D147}" destId="{04D39E49-F1AC-4C8B-A870-5F0188719708}" srcOrd="1" destOrd="4" presId="urn:microsoft.com/office/officeart/2005/8/layout/hProcess4"/>
    <dgm:cxn modelId="{7DEECCD0-151E-48D7-BB25-D854CDBF6222}" srcId="{5EE992FA-F27B-4889-9217-3A550A2D6DA3}" destId="{8E627EEF-5644-41A6-947D-263CD05341EE}" srcOrd="6" destOrd="0" parTransId="{9262D17A-C5CA-48F8-ADFF-CB372E93E457}" sibTransId="{AA4D9799-6097-45C9-86BF-BF69B9F79EA4}"/>
    <dgm:cxn modelId="{472B1DCC-5DAC-40E8-B94C-08E12CBAB8DD}" type="presOf" srcId="{E2561C1C-5A64-42F3-AA3B-71414A313495}" destId="{647CE311-144F-4C36-87DD-9A7485B2280C}" srcOrd="1" destOrd="2" presId="urn:microsoft.com/office/officeart/2005/8/layout/hProcess4"/>
    <dgm:cxn modelId="{F7F4B1BB-F974-4A29-8C7B-3616BD4299B1}" type="presOf" srcId="{E772E66C-FEB2-4FAE-99FB-21B68D27F419}" destId="{16BAB38E-8798-499D-AED3-5C6F724D86E9}" srcOrd="0" destOrd="3" presId="urn:microsoft.com/office/officeart/2005/8/layout/hProcess4"/>
    <dgm:cxn modelId="{0014081A-76E9-4B15-8939-798BA993AC18}" srcId="{7A8632DA-4947-430D-868E-4F63E0A8264A}" destId="{86DFB485-29CD-4CBC-AD7C-0D46517EAC86}" srcOrd="2" destOrd="0" parTransId="{392C1A76-DF6F-407C-8FEA-6A36CDF5809C}" sibTransId="{C309A336-5BE2-42CD-981E-47841ADA42FD}"/>
    <dgm:cxn modelId="{764EEBBB-C06E-4598-91E1-08B98A501A56}" type="presOf" srcId="{5EE992FA-F27B-4889-9217-3A550A2D6DA3}" destId="{231DA16A-2EFF-4EEC-BC4F-EE5CEC6137EC}" srcOrd="0" destOrd="0" presId="urn:microsoft.com/office/officeart/2005/8/layout/hProcess4"/>
    <dgm:cxn modelId="{66D2374E-BF2D-4BF1-AD69-C52F12C3AC41}" type="presOf" srcId="{A0186DD8-3C2B-4C83-B2D4-D2DC96AAF181}" destId="{5EBDAEF6-8B8D-4635-9EE9-E40F1B336999}" srcOrd="1" destOrd="4" presId="urn:microsoft.com/office/officeart/2005/8/layout/hProcess4"/>
    <dgm:cxn modelId="{4671DAE0-B3B9-4935-9CC9-D2531B61882D}" type="presOf" srcId="{EC312E4C-903A-4C12-B7FB-C0EF40FCDFF1}" destId="{04D39E49-F1AC-4C8B-A870-5F0188719708}" srcOrd="1" destOrd="3" presId="urn:microsoft.com/office/officeart/2005/8/layout/hProcess4"/>
    <dgm:cxn modelId="{0AAFD0CB-9EE4-4D12-9313-B85AB4230CBC}" type="presOf" srcId="{7D7B6AD4-F418-49F8-8326-E3FEF17B6983}" destId="{647CE311-144F-4C36-87DD-9A7485B2280C}" srcOrd="1" destOrd="0" presId="urn:microsoft.com/office/officeart/2005/8/layout/hProcess4"/>
    <dgm:cxn modelId="{E0ECC5D2-94E1-4D3B-9216-444B0BCF7C83}" type="presParOf" srcId="{1B1A031E-35BF-4190-B129-AB409FAD2A78}" destId="{B1675FCA-2F83-40FD-907F-0987DDF7B9FD}" srcOrd="0" destOrd="0" presId="urn:microsoft.com/office/officeart/2005/8/layout/hProcess4"/>
    <dgm:cxn modelId="{4FA2423A-F785-403E-8796-B20B54999C52}" type="presParOf" srcId="{1B1A031E-35BF-4190-B129-AB409FAD2A78}" destId="{ECD0FA09-7437-4E99-8305-AB68376761BF}" srcOrd="1" destOrd="0" presId="urn:microsoft.com/office/officeart/2005/8/layout/hProcess4"/>
    <dgm:cxn modelId="{DEB7A5A6-0CD3-4AA0-8B66-93A2A7C89120}" type="presParOf" srcId="{1B1A031E-35BF-4190-B129-AB409FAD2A78}" destId="{404304A6-6960-46D9-B475-7F844FA0C08F}" srcOrd="2" destOrd="0" presId="urn:microsoft.com/office/officeart/2005/8/layout/hProcess4"/>
    <dgm:cxn modelId="{548F0744-D27D-4A18-A87D-26504C9B1E87}" type="presParOf" srcId="{404304A6-6960-46D9-B475-7F844FA0C08F}" destId="{C911BECE-62D0-479A-840D-50B26DD82CB2}" srcOrd="0" destOrd="0" presId="urn:microsoft.com/office/officeart/2005/8/layout/hProcess4"/>
    <dgm:cxn modelId="{67FAE699-F9A2-4A45-9415-2182B0F80099}" type="presParOf" srcId="{C911BECE-62D0-479A-840D-50B26DD82CB2}" destId="{8BF871B1-994E-459B-9369-48664C69B1FC}" srcOrd="0" destOrd="0" presId="urn:microsoft.com/office/officeart/2005/8/layout/hProcess4"/>
    <dgm:cxn modelId="{3953F13D-25EC-4DC4-BE4C-4E9BFF46BF5C}" type="presParOf" srcId="{C911BECE-62D0-479A-840D-50B26DD82CB2}" destId="{16BAB38E-8798-499D-AED3-5C6F724D86E9}" srcOrd="1" destOrd="0" presId="urn:microsoft.com/office/officeart/2005/8/layout/hProcess4"/>
    <dgm:cxn modelId="{E1ADB6A6-30CD-4468-AB96-AEAD8253F6E9}" type="presParOf" srcId="{C911BECE-62D0-479A-840D-50B26DD82CB2}" destId="{647CE311-144F-4C36-87DD-9A7485B2280C}" srcOrd="2" destOrd="0" presId="urn:microsoft.com/office/officeart/2005/8/layout/hProcess4"/>
    <dgm:cxn modelId="{2D9ED775-0662-48CB-A675-BE283E158B90}" type="presParOf" srcId="{C911BECE-62D0-479A-840D-50B26DD82CB2}" destId="{984F62CD-9ACE-4742-BF74-034767B42ACA}" srcOrd="3" destOrd="0" presId="urn:microsoft.com/office/officeart/2005/8/layout/hProcess4"/>
    <dgm:cxn modelId="{A2FC18B3-A09A-483E-B1BB-D376DD01C9A2}" type="presParOf" srcId="{C911BECE-62D0-479A-840D-50B26DD82CB2}" destId="{AF5D3055-51F5-43F5-9714-6A4B958324D6}" srcOrd="4" destOrd="0" presId="urn:microsoft.com/office/officeart/2005/8/layout/hProcess4"/>
    <dgm:cxn modelId="{7CC0917F-99D5-4DAF-A5BA-D31F1064298A}" type="presParOf" srcId="{404304A6-6960-46D9-B475-7F844FA0C08F}" destId="{1FB78103-9999-4143-8B5F-E95076DEF18A}" srcOrd="1" destOrd="0" presId="urn:microsoft.com/office/officeart/2005/8/layout/hProcess4"/>
    <dgm:cxn modelId="{9F7D2B2D-DE2B-40EB-8792-D01D7DA951DC}" type="presParOf" srcId="{404304A6-6960-46D9-B475-7F844FA0C08F}" destId="{674DF0EB-B072-4931-A801-EE79F5F80CD5}" srcOrd="2" destOrd="0" presId="urn:microsoft.com/office/officeart/2005/8/layout/hProcess4"/>
    <dgm:cxn modelId="{1B054BCA-30A6-4A52-AD42-A4705E2DC68A}" type="presParOf" srcId="{674DF0EB-B072-4931-A801-EE79F5F80CD5}" destId="{EE9087F5-64E6-409F-A499-DDB45F551768}" srcOrd="0" destOrd="0" presId="urn:microsoft.com/office/officeart/2005/8/layout/hProcess4"/>
    <dgm:cxn modelId="{BF455799-AB22-49F7-8387-F6CE1283BD0E}" type="presParOf" srcId="{674DF0EB-B072-4931-A801-EE79F5F80CD5}" destId="{E0D353AC-FFBF-47CB-98EB-547E185BB61C}" srcOrd="1" destOrd="0" presId="urn:microsoft.com/office/officeart/2005/8/layout/hProcess4"/>
    <dgm:cxn modelId="{15E6D995-B0A2-4D3E-A32E-52DE0270FC88}" type="presParOf" srcId="{674DF0EB-B072-4931-A801-EE79F5F80CD5}" destId="{5EBDAEF6-8B8D-4635-9EE9-E40F1B336999}" srcOrd="2" destOrd="0" presId="urn:microsoft.com/office/officeart/2005/8/layout/hProcess4"/>
    <dgm:cxn modelId="{D1FF6CAE-E5BD-4730-9145-94D8B9013CE5}" type="presParOf" srcId="{674DF0EB-B072-4931-A801-EE79F5F80CD5}" destId="{231DA16A-2EFF-4EEC-BC4F-EE5CEC6137EC}" srcOrd="3" destOrd="0" presId="urn:microsoft.com/office/officeart/2005/8/layout/hProcess4"/>
    <dgm:cxn modelId="{1B4EC92E-AE43-4FA9-BBD4-3DBE54AF5159}" type="presParOf" srcId="{674DF0EB-B072-4931-A801-EE79F5F80CD5}" destId="{F3E3CC8D-EA26-4528-9A6E-81BC2AD7FFB0}" srcOrd="4" destOrd="0" presId="urn:microsoft.com/office/officeart/2005/8/layout/hProcess4"/>
    <dgm:cxn modelId="{2CEBFF03-8D9F-4944-B47E-2D9216229D44}" type="presParOf" srcId="{404304A6-6960-46D9-B475-7F844FA0C08F}" destId="{AACE4CBA-CB74-4066-92EA-6C3F75B06997}" srcOrd="3" destOrd="0" presId="urn:microsoft.com/office/officeart/2005/8/layout/hProcess4"/>
    <dgm:cxn modelId="{7740F8B3-FD96-447D-88DE-7D658C332509}" type="presParOf" srcId="{404304A6-6960-46D9-B475-7F844FA0C08F}" destId="{E3423F3C-02D5-44CF-8DA4-1D91981B0E55}" srcOrd="4" destOrd="0" presId="urn:microsoft.com/office/officeart/2005/8/layout/hProcess4"/>
    <dgm:cxn modelId="{F08DFAE8-FBF2-4D4E-863F-E26D645954FC}" type="presParOf" srcId="{E3423F3C-02D5-44CF-8DA4-1D91981B0E55}" destId="{E4C659F4-50B9-4C9C-906A-4BC843DEC492}" srcOrd="0" destOrd="0" presId="urn:microsoft.com/office/officeart/2005/8/layout/hProcess4"/>
    <dgm:cxn modelId="{5A6B106B-3747-45F6-B71A-674E1DFEE4AC}" type="presParOf" srcId="{E3423F3C-02D5-44CF-8DA4-1D91981B0E55}" destId="{E3EF84A4-90ED-46AC-918E-38214F79EE6C}" srcOrd="1" destOrd="0" presId="urn:microsoft.com/office/officeart/2005/8/layout/hProcess4"/>
    <dgm:cxn modelId="{ADA96806-7493-4ED9-BCBF-04C5CE8E4DAB}" type="presParOf" srcId="{E3423F3C-02D5-44CF-8DA4-1D91981B0E55}" destId="{04D39E49-F1AC-4C8B-A870-5F0188719708}" srcOrd="2" destOrd="0" presId="urn:microsoft.com/office/officeart/2005/8/layout/hProcess4"/>
    <dgm:cxn modelId="{E151BCF5-11C5-4189-882B-04C1EBDA27FE}" type="presParOf" srcId="{E3423F3C-02D5-44CF-8DA4-1D91981B0E55}" destId="{72C8A0CC-32A9-4C74-B7C7-7708092EA394}" srcOrd="3" destOrd="0" presId="urn:microsoft.com/office/officeart/2005/8/layout/hProcess4"/>
    <dgm:cxn modelId="{CAE547BD-CAC6-4A12-A6DF-D7976E1D43C3}" type="presParOf" srcId="{E3423F3C-02D5-44CF-8DA4-1D91981B0E55}" destId="{51572EBD-A967-4FF7-AA6F-550A1CDB164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5FB947-18FB-4242-9BA5-6E582529B767}" type="doc">
      <dgm:prSet loTypeId="urn:microsoft.com/office/officeart/2005/8/layout/h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912A58A-F0D4-4E7A-B89B-C1B95D294F78}">
      <dgm:prSet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ln>
          <a:noFill/>
        </a:ln>
      </dgm:spPr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Ad-hoc</a:t>
          </a:r>
          <a:endParaRPr lang="en-IN" dirty="0">
            <a:solidFill>
              <a:schemeClr val="tx1"/>
            </a:solidFill>
          </a:endParaRPr>
        </a:p>
      </dgm:t>
    </dgm:pt>
    <dgm:pt modelId="{18FC8DC4-466C-4C68-BF54-9C7953584F21}" type="parTrans" cxnId="{F0F8DC43-71AD-4FF0-A21F-3B2C11E61AC5}">
      <dgm:prSet/>
      <dgm:spPr/>
      <dgm:t>
        <a:bodyPr/>
        <a:lstStyle/>
        <a:p>
          <a:endParaRPr lang="en-IN"/>
        </a:p>
      </dgm:t>
    </dgm:pt>
    <dgm:pt modelId="{D884EB0C-9162-4353-BD81-F87311B9BCB0}" type="sibTrans" cxnId="{F0F8DC43-71AD-4FF0-A21F-3B2C11E61AC5}">
      <dgm:prSet/>
      <dgm:spPr/>
      <dgm:t>
        <a:bodyPr/>
        <a:lstStyle/>
        <a:p>
          <a:endParaRPr lang="en-IN"/>
        </a:p>
      </dgm:t>
    </dgm:pt>
    <dgm:pt modelId="{E1260372-0B85-4CBC-95B3-8C3BD7155534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IN" sz="1600" b="1" dirty="0" smtClean="0"/>
            <a:t>Play like the end-user, interesting findings</a:t>
          </a:r>
          <a:endParaRPr lang="en-IN" sz="1600" b="1" dirty="0"/>
        </a:p>
      </dgm:t>
    </dgm:pt>
    <dgm:pt modelId="{84493269-83FF-469B-B50A-B1D3E37420FA}" type="parTrans" cxnId="{04FF9669-407F-447E-8073-363A3F8C2FED}">
      <dgm:prSet/>
      <dgm:spPr/>
      <dgm:t>
        <a:bodyPr/>
        <a:lstStyle/>
        <a:p>
          <a:endParaRPr lang="en-IN"/>
        </a:p>
      </dgm:t>
    </dgm:pt>
    <dgm:pt modelId="{1825AA1E-18A3-43DE-93C4-32B8888D47FB}" type="sibTrans" cxnId="{04FF9669-407F-447E-8073-363A3F8C2FED}">
      <dgm:prSet/>
      <dgm:spPr/>
      <dgm:t>
        <a:bodyPr/>
        <a:lstStyle/>
        <a:p>
          <a:endParaRPr lang="en-IN"/>
        </a:p>
      </dgm:t>
    </dgm:pt>
    <dgm:pt modelId="{CAC6E589-35E9-4FD2-BB54-303480FA74B5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“sit on a random tree, throw a grenade at a donkey”</a:t>
          </a:r>
          <a:endParaRPr lang="en-IN" sz="1600" b="1" dirty="0"/>
        </a:p>
      </dgm:t>
    </dgm:pt>
    <dgm:pt modelId="{DEF26FCC-FF9C-413E-901C-7B78039EF6B1}" type="parTrans" cxnId="{E439C6EE-AC28-445A-8311-55C599C4D42F}">
      <dgm:prSet/>
      <dgm:spPr/>
      <dgm:t>
        <a:bodyPr/>
        <a:lstStyle/>
        <a:p>
          <a:endParaRPr lang="en-IN"/>
        </a:p>
      </dgm:t>
    </dgm:pt>
    <dgm:pt modelId="{55D338E3-94F2-49C7-849E-F2B00CD37EE7}" type="sibTrans" cxnId="{E439C6EE-AC28-445A-8311-55C599C4D42F}">
      <dgm:prSet/>
      <dgm:spPr/>
      <dgm:t>
        <a:bodyPr/>
        <a:lstStyle/>
        <a:p>
          <a:endParaRPr lang="en-IN"/>
        </a:p>
      </dgm:t>
    </dgm:pt>
    <dgm:pt modelId="{37933200-C3C6-4FC7-84B4-230DD3C4B934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Test Coverage could fail to cover all areas in-game</a:t>
          </a:r>
          <a:endParaRPr lang="en-IN" sz="1600" b="1" dirty="0"/>
        </a:p>
      </dgm:t>
    </dgm:pt>
    <dgm:pt modelId="{97581F23-1DB7-4029-AA96-EE0804482AB8}" type="parTrans" cxnId="{1215BB34-D49C-43D0-BF21-5E00F0E956CA}">
      <dgm:prSet/>
      <dgm:spPr/>
      <dgm:t>
        <a:bodyPr/>
        <a:lstStyle/>
        <a:p>
          <a:endParaRPr lang="en-IN"/>
        </a:p>
      </dgm:t>
    </dgm:pt>
    <dgm:pt modelId="{2A42146C-F99E-4528-A22A-5832629FC408}" type="sibTrans" cxnId="{1215BB34-D49C-43D0-BF21-5E00F0E956CA}">
      <dgm:prSet/>
      <dgm:spPr/>
      <dgm:t>
        <a:bodyPr/>
        <a:lstStyle/>
        <a:p>
          <a:endParaRPr lang="en-IN"/>
        </a:p>
      </dgm:t>
    </dgm:pt>
    <dgm:pt modelId="{DC31A2F7-0936-4078-BFAD-F1A2FA78BE69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Testers focus varies depending on play style</a:t>
          </a:r>
          <a:endParaRPr lang="en-IN" sz="1600" b="1" dirty="0"/>
        </a:p>
      </dgm:t>
    </dgm:pt>
    <dgm:pt modelId="{E7DC8B0C-3DA0-4A51-81A5-3BB561E745B8}" type="parTrans" cxnId="{FC01AEF7-7E4F-4FE6-AF04-CCA475975280}">
      <dgm:prSet/>
      <dgm:spPr/>
      <dgm:t>
        <a:bodyPr/>
        <a:lstStyle/>
        <a:p>
          <a:endParaRPr lang="en-IN"/>
        </a:p>
      </dgm:t>
    </dgm:pt>
    <dgm:pt modelId="{BB9429F1-0DED-4AD7-9B36-0530963D8D9E}" type="sibTrans" cxnId="{FC01AEF7-7E4F-4FE6-AF04-CCA475975280}">
      <dgm:prSet/>
      <dgm:spPr/>
      <dgm:t>
        <a:bodyPr/>
        <a:lstStyle/>
        <a:p>
          <a:endParaRPr lang="en-IN"/>
        </a:p>
      </dgm:t>
    </dgm:pt>
    <dgm:pt modelId="{F4A2C6B8-45E7-4C6E-A957-18E0DF8873C8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2400" dirty="0"/>
        </a:p>
      </dgm:t>
    </dgm:pt>
    <dgm:pt modelId="{053CAEA6-5A94-4663-B7BC-C790AEA5F78C}" type="parTrans" cxnId="{F9C0F34C-A137-48C6-8473-72DC457C08DD}">
      <dgm:prSet/>
      <dgm:spPr/>
      <dgm:t>
        <a:bodyPr/>
        <a:lstStyle/>
        <a:p>
          <a:endParaRPr lang="en-IN"/>
        </a:p>
      </dgm:t>
    </dgm:pt>
    <dgm:pt modelId="{57F8DC6B-325B-46E0-9500-C612A6C2BCE7}" type="sibTrans" cxnId="{F9C0F34C-A137-48C6-8473-72DC457C08DD}">
      <dgm:prSet/>
      <dgm:spPr/>
      <dgm:t>
        <a:bodyPr/>
        <a:lstStyle/>
        <a:p>
          <a:endParaRPr lang="en-IN"/>
        </a:p>
      </dgm:t>
    </dgm:pt>
    <dgm:pt modelId="{50B79798-BD09-42A0-A5ED-DFDD2175DA71}">
      <dgm:prSet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ln>
          <a:noFill/>
        </a:ln>
      </dgm:spPr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Test cases</a:t>
          </a:r>
          <a:endParaRPr lang="en-IN" dirty="0">
            <a:solidFill>
              <a:schemeClr val="tx1"/>
            </a:solidFill>
          </a:endParaRPr>
        </a:p>
      </dgm:t>
    </dgm:pt>
    <dgm:pt modelId="{A5B863E0-D43B-4872-BD66-885932E9CE60}" type="parTrans" cxnId="{CB11F74B-258F-4986-9F0F-73B589C5941E}">
      <dgm:prSet/>
      <dgm:spPr/>
      <dgm:t>
        <a:bodyPr/>
        <a:lstStyle/>
        <a:p>
          <a:endParaRPr lang="en-IN"/>
        </a:p>
      </dgm:t>
    </dgm:pt>
    <dgm:pt modelId="{E88AA797-F069-4C10-8A7B-F79C9D347051}" type="sibTrans" cxnId="{CB11F74B-258F-4986-9F0F-73B589C5941E}">
      <dgm:prSet/>
      <dgm:spPr/>
      <dgm:t>
        <a:bodyPr/>
        <a:lstStyle/>
        <a:p>
          <a:endParaRPr lang="en-IN"/>
        </a:p>
      </dgm:t>
    </dgm:pt>
    <dgm:pt modelId="{5FC7AE92-22A3-48B3-8D5D-6391F129FF3E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All Common Known areas tested</a:t>
          </a:r>
          <a:endParaRPr lang="en-IN" sz="1600" b="1" dirty="0"/>
        </a:p>
      </dgm:t>
    </dgm:pt>
    <dgm:pt modelId="{0F62CD1D-07CF-4C5A-897E-964BFC4430CC}" type="parTrans" cxnId="{C835F457-D10E-4547-AC40-8888F2CADC3C}">
      <dgm:prSet/>
      <dgm:spPr/>
      <dgm:t>
        <a:bodyPr/>
        <a:lstStyle/>
        <a:p>
          <a:endParaRPr lang="en-IN"/>
        </a:p>
      </dgm:t>
    </dgm:pt>
    <dgm:pt modelId="{953B96D0-57CC-49F3-8D95-EA5DA583A2F1}" type="sibTrans" cxnId="{C835F457-D10E-4547-AC40-8888F2CADC3C}">
      <dgm:prSet/>
      <dgm:spPr/>
      <dgm:t>
        <a:bodyPr/>
        <a:lstStyle/>
        <a:p>
          <a:endParaRPr lang="en-IN"/>
        </a:p>
      </dgm:t>
    </dgm:pt>
    <dgm:pt modelId="{11943778-C7D4-4A71-96C9-C1CB3234F9DD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Disciplined, Procedural</a:t>
          </a:r>
          <a:endParaRPr lang="en-IN" sz="1600" b="1" dirty="0"/>
        </a:p>
      </dgm:t>
    </dgm:pt>
    <dgm:pt modelId="{D68B7A94-9920-45F8-BD36-5F6E97750038}" type="parTrans" cxnId="{6DFD5EF0-1FD1-452B-9267-59C54DCB655B}">
      <dgm:prSet/>
      <dgm:spPr/>
      <dgm:t>
        <a:bodyPr/>
        <a:lstStyle/>
        <a:p>
          <a:endParaRPr lang="en-IN"/>
        </a:p>
      </dgm:t>
    </dgm:pt>
    <dgm:pt modelId="{3BBB0BE7-D388-4FB8-A884-E28DD7F98677}" type="sibTrans" cxnId="{6DFD5EF0-1FD1-452B-9267-59C54DCB655B}">
      <dgm:prSet/>
      <dgm:spPr/>
      <dgm:t>
        <a:bodyPr/>
        <a:lstStyle/>
        <a:p>
          <a:endParaRPr lang="en-IN"/>
        </a:p>
      </dgm:t>
    </dgm:pt>
    <dgm:pt modelId="{2D1EF219-CAB1-4E77-A141-9072AC2E264C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dirty="0"/>
        </a:p>
      </dgm:t>
    </dgm:pt>
    <dgm:pt modelId="{57C16E45-37A3-443A-8660-1A1D379E67CD}" type="parTrans" cxnId="{C5B27499-BC64-4511-BFD3-33F0D61894DC}">
      <dgm:prSet/>
      <dgm:spPr/>
      <dgm:t>
        <a:bodyPr/>
        <a:lstStyle/>
        <a:p>
          <a:endParaRPr lang="en-IN"/>
        </a:p>
      </dgm:t>
    </dgm:pt>
    <dgm:pt modelId="{58C29593-EA3A-4170-8C57-5DC71CD77539}" type="sibTrans" cxnId="{C5B27499-BC64-4511-BFD3-33F0D61894DC}">
      <dgm:prSet/>
      <dgm:spPr/>
      <dgm:t>
        <a:bodyPr/>
        <a:lstStyle/>
        <a:p>
          <a:endParaRPr lang="en-IN"/>
        </a:p>
      </dgm:t>
    </dgm:pt>
    <dgm:pt modelId="{21A61D03-A84C-46BA-8453-270D7FE9364E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dirty="0"/>
        </a:p>
      </dgm:t>
    </dgm:pt>
    <dgm:pt modelId="{F614B58D-1C8B-4A3A-8324-772C21E636A5}" type="parTrans" cxnId="{7F1882A7-097B-4D7A-B0E7-C9F8FA52CFAF}">
      <dgm:prSet/>
      <dgm:spPr/>
      <dgm:t>
        <a:bodyPr/>
        <a:lstStyle/>
        <a:p>
          <a:endParaRPr lang="en-IN"/>
        </a:p>
      </dgm:t>
    </dgm:pt>
    <dgm:pt modelId="{AA893325-BAB2-4755-88BB-9C5A7EC8A9B2}" type="sibTrans" cxnId="{7F1882A7-097B-4D7A-B0E7-C9F8FA52CFAF}">
      <dgm:prSet/>
      <dgm:spPr/>
      <dgm:t>
        <a:bodyPr/>
        <a:lstStyle/>
        <a:p>
          <a:endParaRPr lang="en-IN"/>
        </a:p>
      </dgm:t>
    </dgm:pt>
    <dgm:pt modelId="{1F412AC9-D1CE-499F-AF24-91857920376C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b="1" dirty="0"/>
        </a:p>
      </dgm:t>
    </dgm:pt>
    <dgm:pt modelId="{39354520-167A-4C7D-89B4-9991C5271F2B}" type="parTrans" cxnId="{6E5F1D14-218F-4B47-BA81-C2415A5BD250}">
      <dgm:prSet/>
      <dgm:spPr/>
      <dgm:t>
        <a:bodyPr/>
        <a:lstStyle/>
        <a:p>
          <a:endParaRPr lang="en-IN"/>
        </a:p>
      </dgm:t>
    </dgm:pt>
    <dgm:pt modelId="{32D7D7A2-D848-4239-BAF7-A6CF5274BAA3}" type="sibTrans" cxnId="{6E5F1D14-218F-4B47-BA81-C2415A5BD250}">
      <dgm:prSet/>
      <dgm:spPr/>
      <dgm:t>
        <a:bodyPr/>
        <a:lstStyle/>
        <a:p>
          <a:endParaRPr lang="en-IN"/>
        </a:p>
      </dgm:t>
    </dgm:pt>
    <dgm:pt modelId="{42B1E5E9-3515-47FE-B05F-26098D456840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Test Random Situations</a:t>
          </a:r>
          <a:endParaRPr lang="en-IN" sz="1600" b="1" dirty="0"/>
        </a:p>
      </dgm:t>
    </dgm:pt>
    <dgm:pt modelId="{78266385-FEDC-4116-A130-CF84B5627234}" type="parTrans" cxnId="{2468FD52-8D18-4C0A-BC5C-FC78DDB09E9A}">
      <dgm:prSet/>
      <dgm:spPr/>
      <dgm:t>
        <a:bodyPr/>
        <a:lstStyle/>
        <a:p>
          <a:endParaRPr lang="en-IN"/>
        </a:p>
      </dgm:t>
    </dgm:pt>
    <dgm:pt modelId="{54BBED38-9C5D-4017-86B2-B7C959E99C93}" type="sibTrans" cxnId="{2468FD52-8D18-4C0A-BC5C-FC78DDB09E9A}">
      <dgm:prSet/>
      <dgm:spPr/>
      <dgm:t>
        <a:bodyPr/>
        <a:lstStyle/>
        <a:p>
          <a:endParaRPr lang="en-IN"/>
        </a:p>
      </dgm:t>
    </dgm:pt>
    <dgm:pt modelId="{8B9225F7-BFCE-4750-9543-E4008A126853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dirty="0"/>
        </a:p>
      </dgm:t>
    </dgm:pt>
    <dgm:pt modelId="{9A0B50F1-776A-4E33-9248-F9C6CC33BC1E}" type="parTrans" cxnId="{7CC683B5-DDB8-4F0E-AF2A-1F792DF6FE2C}">
      <dgm:prSet/>
      <dgm:spPr/>
      <dgm:t>
        <a:bodyPr/>
        <a:lstStyle/>
        <a:p>
          <a:endParaRPr lang="en-IN"/>
        </a:p>
      </dgm:t>
    </dgm:pt>
    <dgm:pt modelId="{5A02200E-3A2A-4F0D-9C00-14DFDDAFAFFA}" type="sibTrans" cxnId="{7CC683B5-DDB8-4F0E-AF2A-1F792DF6FE2C}">
      <dgm:prSet/>
      <dgm:spPr/>
      <dgm:t>
        <a:bodyPr/>
        <a:lstStyle/>
        <a:p>
          <a:endParaRPr lang="en-IN"/>
        </a:p>
      </dgm:t>
    </dgm:pt>
    <dgm:pt modelId="{C02FBA14-70CC-42D3-A112-B33DBA599C0F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dirty="0"/>
        </a:p>
      </dgm:t>
    </dgm:pt>
    <dgm:pt modelId="{347171C7-89F5-437D-A190-81B5951236DA}" type="parTrans" cxnId="{6F047586-39EA-46A0-B1B5-47A5F5E94086}">
      <dgm:prSet/>
      <dgm:spPr/>
      <dgm:t>
        <a:bodyPr/>
        <a:lstStyle/>
        <a:p>
          <a:endParaRPr lang="en-IN"/>
        </a:p>
      </dgm:t>
    </dgm:pt>
    <dgm:pt modelId="{C34B028D-0127-4638-8B56-F76B70DCF1A4}" type="sibTrans" cxnId="{6F047586-39EA-46A0-B1B5-47A5F5E94086}">
      <dgm:prSet/>
      <dgm:spPr/>
      <dgm:t>
        <a:bodyPr/>
        <a:lstStyle/>
        <a:p>
          <a:endParaRPr lang="en-IN"/>
        </a:p>
      </dgm:t>
    </dgm:pt>
    <dgm:pt modelId="{9BAA77AA-29E6-4A51-81DE-EF48802887DB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dirty="0"/>
        </a:p>
      </dgm:t>
    </dgm:pt>
    <dgm:pt modelId="{DA85EB83-1F6E-4C46-B08B-454CFC8CEEC4}" type="parTrans" cxnId="{B51825EC-ED0C-4D29-A7CB-0744DBF2F4F5}">
      <dgm:prSet/>
      <dgm:spPr/>
      <dgm:t>
        <a:bodyPr/>
        <a:lstStyle/>
        <a:p>
          <a:endParaRPr lang="en-IN"/>
        </a:p>
      </dgm:t>
    </dgm:pt>
    <dgm:pt modelId="{9DE10D96-74E5-483F-8F54-584598C04A73}" type="sibTrans" cxnId="{B51825EC-ED0C-4D29-A7CB-0744DBF2F4F5}">
      <dgm:prSet/>
      <dgm:spPr/>
      <dgm:t>
        <a:bodyPr/>
        <a:lstStyle/>
        <a:p>
          <a:endParaRPr lang="en-IN"/>
        </a:p>
      </dgm:t>
    </dgm:pt>
    <dgm:pt modelId="{E007E283-C440-4468-AA19-29C57EDDC01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dirty="0"/>
        </a:p>
      </dgm:t>
    </dgm:pt>
    <dgm:pt modelId="{8A8E603D-98C6-4A9E-8298-7EC87515825B}" type="parTrans" cxnId="{4267D838-6761-4590-90CC-E6F0E5A991CF}">
      <dgm:prSet/>
      <dgm:spPr/>
      <dgm:t>
        <a:bodyPr/>
        <a:lstStyle/>
        <a:p>
          <a:endParaRPr lang="en-IN"/>
        </a:p>
      </dgm:t>
    </dgm:pt>
    <dgm:pt modelId="{FBCE4B99-207E-4DD4-83CF-CED5249AFD03}" type="sibTrans" cxnId="{4267D838-6761-4590-90CC-E6F0E5A991CF}">
      <dgm:prSet/>
      <dgm:spPr/>
      <dgm:t>
        <a:bodyPr/>
        <a:lstStyle/>
        <a:p>
          <a:endParaRPr lang="en-IN"/>
        </a:p>
      </dgm:t>
    </dgm:pt>
    <dgm:pt modelId="{13127CEC-37B0-444F-9D2A-65BF1EA6BD4D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Coverage is dependent based on TC writers</a:t>
          </a:r>
          <a:endParaRPr lang="en-IN" sz="1600" b="1" dirty="0"/>
        </a:p>
      </dgm:t>
    </dgm:pt>
    <dgm:pt modelId="{D5149219-C540-4875-A676-A671596756F3}" type="parTrans" cxnId="{D6F6ED85-8E8B-4F5A-8D12-D68C373253F8}">
      <dgm:prSet/>
      <dgm:spPr/>
      <dgm:t>
        <a:bodyPr/>
        <a:lstStyle/>
        <a:p>
          <a:endParaRPr lang="en-IN"/>
        </a:p>
      </dgm:t>
    </dgm:pt>
    <dgm:pt modelId="{62874E8B-A254-4E46-B1B0-F27AE05527D8}" type="sibTrans" cxnId="{D6F6ED85-8E8B-4F5A-8D12-D68C373253F8}">
      <dgm:prSet/>
      <dgm:spPr/>
      <dgm:t>
        <a:bodyPr/>
        <a:lstStyle/>
        <a:p>
          <a:endParaRPr lang="en-IN"/>
        </a:p>
      </dgm:t>
    </dgm:pt>
    <dgm:pt modelId="{E6EF481A-94A4-464F-8DAF-4DB9272BDF8F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b="1" dirty="0"/>
        </a:p>
      </dgm:t>
    </dgm:pt>
    <dgm:pt modelId="{53B0DB2A-25A8-467F-8E64-B2CAC1F629AA}" type="parTrans" cxnId="{0DEE278C-3556-4A18-A1F4-DE5C1E393E18}">
      <dgm:prSet/>
      <dgm:spPr/>
      <dgm:t>
        <a:bodyPr/>
        <a:lstStyle/>
        <a:p>
          <a:endParaRPr lang="en-IN"/>
        </a:p>
      </dgm:t>
    </dgm:pt>
    <dgm:pt modelId="{9304D9EB-5F77-49EA-B640-D2B2513CAEC1}" type="sibTrans" cxnId="{0DEE278C-3556-4A18-A1F4-DE5C1E393E18}">
      <dgm:prSet/>
      <dgm:spPr/>
      <dgm:t>
        <a:bodyPr/>
        <a:lstStyle/>
        <a:p>
          <a:endParaRPr lang="en-IN"/>
        </a:p>
      </dgm:t>
    </dgm:pt>
    <dgm:pt modelId="{A0A14816-C7D5-463B-B731-A7D2B64F56E3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b="1" dirty="0"/>
        </a:p>
      </dgm:t>
    </dgm:pt>
    <dgm:pt modelId="{A85ECAE0-5657-4780-B8C9-929E0EF82CE2}" type="parTrans" cxnId="{59B32C56-8413-4132-BA95-4F8DE9EE010A}">
      <dgm:prSet/>
      <dgm:spPr/>
      <dgm:t>
        <a:bodyPr/>
        <a:lstStyle/>
        <a:p>
          <a:endParaRPr lang="en-IN"/>
        </a:p>
      </dgm:t>
    </dgm:pt>
    <dgm:pt modelId="{E246F567-93CA-48E5-94CD-4306CE32E2A3}" type="sibTrans" cxnId="{59B32C56-8413-4132-BA95-4F8DE9EE010A}">
      <dgm:prSet/>
      <dgm:spPr/>
      <dgm:t>
        <a:bodyPr/>
        <a:lstStyle/>
        <a:p>
          <a:endParaRPr lang="en-IN"/>
        </a:p>
      </dgm:t>
    </dgm:pt>
    <dgm:pt modelId="{E50A4337-BF77-41B6-B731-841DC244C985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b="1" dirty="0"/>
        </a:p>
      </dgm:t>
    </dgm:pt>
    <dgm:pt modelId="{02F0FD45-5FA8-474C-A16D-B3080E423665}" type="parTrans" cxnId="{FE9835E8-D97D-4B98-9B77-2D95A775C669}">
      <dgm:prSet/>
      <dgm:spPr/>
      <dgm:t>
        <a:bodyPr/>
        <a:lstStyle/>
        <a:p>
          <a:endParaRPr lang="en-IN"/>
        </a:p>
      </dgm:t>
    </dgm:pt>
    <dgm:pt modelId="{6A16BDC5-2192-4F43-822B-603479B33567}" type="sibTrans" cxnId="{FE9835E8-D97D-4B98-9B77-2D95A775C669}">
      <dgm:prSet/>
      <dgm:spPr/>
      <dgm:t>
        <a:bodyPr/>
        <a:lstStyle/>
        <a:p>
          <a:endParaRPr lang="en-IN"/>
        </a:p>
      </dgm:t>
    </dgm:pt>
    <dgm:pt modelId="{E69485E1-EC66-4E9F-82C0-D83045F4C887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IN" sz="1600" b="1" dirty="0"/>
        </a:p>
      </dgm:t>
    </dgm:pt>
    <dgm:pt modelId="{35A534E9-AE2D-4EE0-B485-607846C76E2E}" type="parTrans" cxnId="{AB3FBABE-43F9-400A-A156-53B010EA5F31}">
      <dgm:prSet/>
      <dgm:spPr/>
      <dgm:t>
        <a:bodyPr/>
        <a:lstStyle/>
        <a:p>
          <a:endParaRPr lang="en-IN"/>
        </a:p>
      </dgm:t>
    </dgm:pt>
    <dgm:pt modelId="{214C9942-40F0-433F-9427-6309ECFB7A11}" type="sibTrans" cxnId="{AB3FBABE-43F9-400A-A156-53B010EA5F31}">
      <dgm:prSet/>
      <dgm:spPr/>
      <dgm:t>
        <a:bodyPr/>
        <a:lstStyle/>
        <a:p>
          <a:endParaRPr lang="en-IN"/>
        </a:p>
      </dgm:t>
    </dgm:pt>
    <dgm:pt modelId="{36B5E609-9BD3-42DF-A22C-81F5FB508349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1600" b="1" dirty="0" smtClean="0"/>
            <a:t>Games have too many random variables, TC’s cant cover ALL</a:t>
          </a:r>
          <a:endParaRPr lang="en-IN" sz="1600" b="1" dirty="0"/>
        </a:p>
      </dgm:t>
    </dgm:pt>
    <dgm:pt modelId="{55193E78-A2EA-40CD-9376-64F1D194FD0F}" type="parTrans" cxnId="{2472111A-2775-4A5E-90C5-8DBA4D9C850D}">
      <dgm:prSet/>
      <dgm:spPr/>
      <dgm:t>
        <a:bodyPr/>
        <a:lstStyle/>
        <a:p>
          <a:endParaRPr lang="en-IN"/>
        </a:p>
      </dgm:t>
    </dgm:pt>
    <dgm:pt modelId="{E1834EC4-A7E2-44EE-9E25-3CCED3EC76C8}" type="sibTrans" cxnId="{2472111A-2775-4A5E-90C5-8DBA4D9C850D}">
      <dgm:prSet/>
      <dgm:spPr/>
      <dgm:t>
        <a:bodyPr/>
        <a:lstStyle/>
        <a:p>
          <a:endParaRPr lang="en-IN"/>
        </a:p>
      </dgm:t>
    </dgm:pt>
    <dgm:pt modelId="{363F84D7-6687-46B4-A4E3-85D0FBD80438}" type="pres">
      <dgm:prSet presAssocID="{745FB947-18FB-4242-9BA5-6E582529B76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4C2B9A4-B2EA-4D59-8834-BEB030710341}" type="pres">
      <dgm:prSet presAssocID="{7912A58A-F0D4-4E7A-B89B-C1B95D294F78}" presName="composite" presStyleCnt="0"/>
      <dgm:spPr/>
    </dgm:pt>
    <dgm:pt modelId="{83F4AE6B-5369-44AB-AB9A-38C88482C52C}" type="pres">
      <dgm:prSet presAssocID="{7912A58A-F0D4-4E7A-B89B-C1B95D294F78}" presName="parTx" presStyleLbl="alignNode1" presStyleIdx="0" presStyleCnt="2" custLinFactNeighborX="-1" custLinFactNeighborY="-541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A16D080-96A8-45CD-A00C-9C7F59C1FCAC}" type="pres">
      <dgm:prSet presAssocID="{7912A58A-F0D4-4E7A-B89B-C1B95D294F78}" presName="desTx" presStyleLbl="alignAccFollowNode1" presStyleIdx="0" presStyleCnt="2" custLinFactNeighborX="-1" custLinFactNeighborY="211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B0724E6-596F-4FE7-B4A5-561EA36700E6}" type="pres">
      <dgm:prSet presAssocID="{D884EB0C-9162-4353-BD81-F87311B9BCB0}" presName="space" presStyleCnt="0"/>
      <dgm:spPr/>
    </dgm:pt>
    <dgm:pt modelId="{C9E16786-3107-4D9E-B682-0AF863794DF7}" type="pres">
      <dgm:prSet presAssocID="{50B79798-BD09-42A0-A5ED-DFDD2175DA71}" presName="composite" presStyleCnt="0"/>
      <dgm:spPr/>
    </dgm:pt>
    <dgm:pt modelId="{0FCEB1E9-8A61-4AF5-B27E-51FB2C5968F4}" type="pres">
      <dgm:prSet presAssocID="{50B79798-BD09-42A0-A5ED-DFDD2175DA71}" presName="parTx" presStyleLbl="alignNode1" presStyleIdx="1" presStyleCnt="2" custLinFactNeighborX="926" custLinFactNeighborY="-595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122CD67-F66C-46A9-89AB-3C59E569EA77}" type="pres">
      <dgm:prSet presAssocID="{50B79798-BD09-42A0-A5ED-DFDD2175DA71}" presName="desTx" presStyleLbl="alignAccFollowNode1" presStyleIdx="1" presStyleCnt="2" custLinFactNeighborX="1" custLinFactNeighborY="211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50098B9-2666-4A96-996D-21A15C8537CC}" type="presOf" srcId="{A0A14816-C7D5-463B-B731-A7D2B64F56E3}" destId="{5122CD67-F66C-46A9-89AB-3C59E569EA77}" srcOrd="0" destOrd="6" presId="urn:microsoft.com/office/officeart/2005/8/layout/hList1"/>
    <dgm:cxn modelId="{F9C0F34C-A137-48C6-8473-72DC457C08DD}" srcId="{7912A58A-F0D4-4E7A-B89B-C1B95D294F78}" destId="{F4A2C6B8-45E7-4C6E-A957-18E0DF8873C8}" srcOrd="9" destOrd="0" parTransId="{053CAEA6-5A94-4663-B7BC-C790AEA5F78C}" sibTransId="{57F8DC6B-325B-46E0-9500-C612A6C2BCE7}"/>
    <dgm:cxn modelId="{FE9835E8-D97D-4B98-9B77-2D95A775C669}" srcId="{50B79798-BD09-42A0-A5ED-DFDD2175DA71}" destId="{E50A4337-BF77-41B6-B731-841DC244C985}" srcOrd="7" destOrd="0" parTransId="{02F0FD45-5FA8-474C-A16D-B3080E423665}" sibTransId="{6A16BDC5-2192-4F43-822B-603479B33567}"/>
    <dgm:cxn modelId="{C835F457-D10E-4547-AC40-8888F2CADC3C}" srcId="{50B79798-BD09-42A0-A5ED-DFDD2175DA71}" destId="{5FC7AE92-22A3-48B3-8D5D-6391F129FF3E}" srcOrd="3" destOrd="0" parTransId="{0F62CD1D-07CF-4C5A-897E-964BFC4430CC}" sibTransId="{953B96D0-57CC-49F3-8D95-EA5DA583A2F1}"/>
    <dgm:cxn modelId="{77709BA3-84E4-4FBF-9197-89B14A329629}" type="presOf" srcId="{13127CEC-37B0-444F-9D2A-65BF1EA6BD4D}" destId="{5122CD67-F66C-46A9-89AB-3C59E569EA77}" srcOrd="0" destOrd="9" presId="urn:microsoft.com/office/officeart/2005/8/layout/hList1"/>
    <dgm:cxn modelId="{86E6C826-41CA-4C8A-94B1-16DDEA84795A}" type="presOf" srcId="{50B79798-BD09-42A0-A5ED-DFDD2175DA71}" destId="{0FCEB1E9-8A61-4AF5-B27E-51FB2C5968F4}" srcOrd="0" destOrd="0" presId="urn:microsoft.com/office/officeart/2005/8/layout/hList1"/>
    <dgm:cxn modelId="{EE3F186C-A8E8-4816-8977-D1CFB90192EC}" type="presOf" srcId="{8B9225F7-BFCE-4750-9543-E4008A126853}" destId="{5122CD67-F66C-46A9-89AB-3C59E569EA77}" srcOrd="0" destOrd="0" presId="urn:microsoft.com/office/officeart/2005/8/layout/hList1"/>
    <dgm:cxn modelId="{8943DF46-6E70-48AE-9CD7-0A14F5F3790A}" type="presOf" srcId="{5FC7AE92-22A3-48B3-8D5D-6391F129FF3E}" destId="{5122CD67-F66C-46A9-89AB-3C59E569EA77}" srcOrd="0" destOrd="3" presId="urn:microsoft.com/office/officeart/2005/8/layout/hList1"/>
    <dgm:cxn modelId="{1215BB34-D49C-43D0-BF21-5E00F0E956CA}" srcId="{7912A58A-F0D4-4E7A-B89B-C1B95D294F78}" destId="{37933200-C3C6-4FC7-84B4-230DD3C4B934}" srcOrd="7" destOrd="0" parTransId="{97581F23-1DB7-4029-AA96-EE0804482AB8}" sibTransId="{2A42146C-F99E-4528-A22A-5832629FC408}"/>
    <dgm:cxn modelId="{F2F4F891-8024-4C54-A42C-68F29E95EA4E}" type="presOf" srcId="{1F412AC9-D1CE-499F-AF24-91857920376C}" destId="{BA16D080-96A8-45CD-A00C-9C7F59C1FCAC}" srcOrd="0" destOrd="1" presId="urn:microsoft.com/office/officeart/2005/8/layout/hList1"/>
    <dgm:cxn modelId="{D6F6ED85-8E8B-4F5A-8D12-D68C373253F8}" srcId="{50B79798-BD09-42A0-A5ED-DFDD2175DA71}" destId="{13127CEC-37B0-444F-9D2A-65BF1EA6BD4D}" srcOrd="9" destOrd="0" parTransId="{D5149219-C540-4875-A676-A671596756F3}" sibTransId="{62874E8B-A254-4E46-B1B0-F27AE05527D8}"/>
    <dgm:cxn modelId="{7CC683B5-DDB8-4F0E-AF2A-1F792DF6FE2C}" srcId="{50B79798-BD09-42A0-A5ED-DFDD2175DA71}" destId="{8B9225F7-BFCE-4750-9543-E4008A126853}" srcOrd="0" destOrd="0" parTransId="{9A0B50F1-776A-4E33-9248-F9C6CC33BC1E}" sibTransId="{5A02200E-3A2A-4F0D-9C00-14DFDDAFAFFA}"/>
    <dgm:cxn modelId="{0A923C13-2C0B-466F-B219-760D97953075}" type="presOf" srcId="{CAC6E589-35E9-4FD2-BB54-303480FA74B5}" destId="{BA16D080-96A8-45CD-A00C-9C7F59C1FCAC}" srcOrd="0" destOrd="4" presId="urn:microsoft.com/office/officeart/2005/8/layout/hList1"/>
    <dgm:cxn modelId="{CABED8BF-4FDE-46FA-BFCD-C6847D4C85DC}" type="presOf" srcId="{DC31A2F7-0936-4078-BFAD-F1A2FA78BE69}" destId="{BA16D080-96A8-45CD-A00C-9C7F59C1FCAC}" srcOrd="0" destOrd="8" presId="urn:microsoft.com/office/officeart/2005/8/layout/hList1"/>
    <dgm:cxn modelId="{DB4767BF-255C-4FB5-80EE-A61DD785404F}" type="presOf" srcId="{E69485E1-EC66-4E9F-82C0-D83045F4C887}" destId="{5122CD67-F66C-46A9-89AB-3C59E569EA77}" srcOrd="0" destOrd="8" presId="urn:microsoft.com/office/officeart/2005/8/layout/hList1"/>
    <dgm:cxn modelId="{0B2E2381-65A0-4F52-8FF2-1ACEC2AE5635}" type="presOf" srcId="{F4A2C6B8-45E7-4C6E-A957-18E0DF8873C8}" destId="{BA16D080-96A8-45CD-A00C-9C7F59C1FCAC}" srcOrd="0" destOrd="9" presId="urn:microsoft.com/office/officeart/2005/8/layout/hList1"/>
    <dgm:cxn modelId="{2472111A-2775-4A5E-90C5-8DBA4D9C850D}" srcId="{50B79798-BD09-42A0-A5ED-DFDD2175DA71}" destId="{36B5E609-9BD3-42DF-A22C-81F5FB508349}" srcOrd="10" destOrd="0" parTransId="{55193E78-A2EA-40CD-9376-64F1D194FD0F}" sibTransId="{E1834EC4-A7E2-44EE-9E25-3CCED3EC76C8}"/>
    <dgm:cxn modelId="{F0F8DC43-71AD-4FF0-A21F-3B2C11E61AC5}" srcId="{745FB947-18FB-4242-9BA5-6E582529B767}" destId="{7912A58A-F0D4-4E7A-B89B-C1B95D294F78}" srcOrd="0" destOrd="0" parTransId="{18FC8DC4-466C-4C68-BF54-9C7953584F21}" sibTransId="{D884EB0C-9162-4353-BD81-F87311B9BCB0}"/>
    <dgm:cxn modelId="{FC01AEF7-7E4F-4FE6-AF04-CCA475975280}" srcId="{7912A58A-F0D4-4E7A-B89B-C1B95D294F78}" destId="{DC31A2F7-0936-4078-BFAD-F1A2FA78BE69}" srcOrd="8" destOrd="0" parTransId="{E7DC8B0C-3DA0-4A51-81A5-3BB561E745B8}" sibTransId="{BB9429F1-0DED-4AD7-9B36-0530963D8D9E}"/>
    <dgm:cxn modelId="{9D5055B9-2CF1-47D4-ACB7-AA6E88A7FF55}" type="presOf" srcId="{E007E283-C440-4468-AA19-29C57EDDC016}" destId="{BA16D080-96A8-45CD-A00C-9C7F59C1FCAC}" srcOrd="0" destOrd="5" presId="urn:microsoft.com/office/officeart/2005/8/layout/hList1"/>
    <dgm:cxn modelId="{A86AD625-95C9-437F-B660-EEA8E8BD6B5A}" type="presOf" srcId="{42B1E5E9-3515-47FE-B05F-26098D456840}" destId="{BA16D080-96A8-45CD-A00C-9C7F59C1FCAC}" srcOrd="0" destOrd="2" presId="urn:microsoft.com/office/officeart/2005/8/layout/hList1"/>
    <dgm:cxn modelId="{5ABC02E2-AF2D-4C1D-8187-FCAF51E81587}" type="presOf" srcId="{E1260372-0B85-4CBC-95B3-8C3BD7155534}" destId="{BA16D080-96A8-45CD-A00C-9C7F59C1FCAC}" srcOrd="0" destOrd="3" presId="urn:microsoft.com/office/officeart/2005/8/layout/hList1"/>
    <dgm:cxn modelId="{92B12EC1-AB03-47E2-834B-ECAE2E2C38D0}" type="presOf" srcId="{7912A58A-F0D4-4E7A-B89B-C1B95D294F78}" destId="{83F4AE6B-5369-44AB-AB9A-38C88482C52C}" srcOrd="0" destOrd="0" presId="urn:microsoft.com/office/officeart/2005/8/layout/hList1"/>
    <dgm:cxn modelId="{6E5F1D14-218F-4B47-BA81-C2415A5BD250}" srcId="{7912A58A-F0D4-4E7A-B89B-C1B95D294F78}" destId="{1F412AC9-D1CE-499F-AF24-91857920376C}" srcOrd="1" destOrd="0" parTransId="{39354520-167A-4C7D-89B4-9991C5271F2B}" sibTransId="{32D7D7A2-D848-4239-BAF7-A6CF5274BAA3}"/>
    <dgm:cxn modelId="{BFD0D231-0FC8-456F-AE1C-A2E9E42880CD}" type="presOf" srcId="{E6EF481A-94A4-464F-8DAF-4DB9272BDF8F}" destId="{5122CD67-F66C-46A9-89AB-3C59E569EA77}" srcOrd="0" destOrd="5" presId="urn:microsoft.com/office/officeart/2005/8/layout/hList1"/>
    <dgm:cxn modelId="{ECDC302A-DDF5-4FE4-8B1E-EE825EEF26FA}" type="presOf" srcId="{21A61D03-A84C-46BA-8453-270D7FE9364E}" destId="{BA16D080-96A8-45CD-A00C-9C7F59C1FCAC}" srcOrd="0" destOrd="0" presId="urn:microsoft.com/office/officeart/2005/8/layout/hList1"/>
    <dgm:cxn modelId="{C5B27499-BC64-4511-BFD3-33F0D61894DC}" srcId="{7912A58A-F0D4-4E7A-B89B-C1B95D294F78}" destId="{2D1EF219-CAB1-4E77-A141-9072AC2E264C}" srcOrd="6" destOrd="0" parTransId="{57C16E45-37A3-443A-8660-1A1D379E67CD}" sibTransId="{58C29593-EA3A-4170-8C57-5DC71CD77539}"/>
    <dgm:cxn modelId="{D83B777C-D16A-4470-9C2D-9E24674BCAEC}" type="presOf" srcId="{37933200-C3C6-4FC7-84B4-230DD3C4B934}" destId="{BA16D080-96A8-45CD-A00C-9C7F59C1FCAC}" srcOrd="0" destOrd="7" presId="urn:microsoft.com/office/officeart/2005/8/layout/hList1"/>
    <dgm:cxn modelId="{084DB0B9-D06D-4BC6-9D7D-5C48851C2C36}" type="presOf" srcId="{C02FBA14-70CC-42D3-A112-B33DBA599C0F}" destId="{5122CD67-F66C-46A9-89AB-3C59E569EA77}" srcOrd="0" destOrd="1" presId="urn:microsoft.com/office/officeart/2005/8/layout/hList1"/>
    <dgm:cxn modelId="{65B3327F-47D2-4E12-BA4C-547562B4671B}" type="presOf" srcId="{9BAA77AA-29E6-4A51-81DE-EF48802887DB}" destId="{5122CD67-F66C-46A9-89AB-3C59E569EA77}" srcOrd="0" destOrd="2" presId="urn:microsoft.com/office/officeart/2005/8/layout/hList1"/>
    <dgm:cxn modelId="{2468FD52-8D18-4C0A-BC5C-FC78DDB09E9A}" srcId="{7912A58A-F0D4-4E7A-B89B-C1B95D294F78}" destId="{42B1E5E9-3515-47FE-B05F-26098D456840}" srcOrd="2" destOrd="0" parTransId="{78266385-FEDC-4116-A130-CF84B5627234}" sibTransId="{54BBED38-9C5D-4017-86B2-B7C959E99C93}"/>
    <dgm:cxn modelId="{4267D838-6761-4590-90CC-E6F0E5A991CF}" srcId="{7912A58A-F0D4-4E7A-B89B-C1B95D294F78}" destId="{E007E283-C440-4468-AA19-29C57EDDC016}" srcOrd="5" destOrd="0" parTransId="{8A8E603D-98C6-4A9E-8298-7EC87515825B}" sibTransId="{FBCE4B99-207E-4DD4-83CF-CED5249AFD03}"/>
    <dgm:cxn modelId="{B51825EC-ED0C-4D29-A7CB-0744DBF2F4F5}" srcId="{50B79798-BD09-42A0-A5ED-DFDD2175DA71}" destId="{9BAA77AA-29E6-4A51-81DE-EF48802887DB}" srcOrd="2" destOrd="0" parTransId="{DA85EB83-1F6E-4C46-B08B-454CFC8CEEC4}" sibTransId="{9DE10D96-74E5-483F-8F54-584598C04A73}"/>
    <dgm:cxn modelId="{CB11F74B-258F-4986-9F0F-73B589C5941E}" srcId="{745FB947-18FB-4242-9BA5-6E582529B767}" destId="{50B79798-BD09-42A0-A5ED-DFDD2175DA71}" srcOrd="1" destOrd="0" parTransId="{A5B863E0-D43B-4872-BD66-885932E9CE60}" sibTransId="{E88AA797-F069-4C10-8A7B-F79C9D347051}"/>
    <dgm:cxn modelId="{59B32C56-8413-4132-BA95-4F8DE9EE010A}" srcId="{50B79798-BD09-42A0-A5ED-DFDD2175DA71}" destId="{A0A14816-C7D5-463B-B731-A7D2B64F56E3}" srcOrd="6" destOrd="0" parTransId="{A85ECAE0-5657-4780-B8C9-929E0EF82CE2}" sibTransId="{E246F567-93CA-48E5-94CD-4306CE32E2A3}"/>
    <dgm:cxn modelId="{066CC1D2-6CB5-4258-9203-7A055EA6085E}" type="presOf" srcId="{745FB947-18FB-4242-9BA5-6E582529B767}" destId="{363F84D7-6687-46B4-A4E3-85D0FBD80438}" srcOrd="0" destOrd="0" presId="urn:microsoft.com/office/officeart/2005/8/layout/hList1"/>
    <dgm:cxn modelId="{04FF9669-407F-447E-8073-363A3F8C2FED}" srcId="{7912A58A-F0D4-4E7A-B89B-C1B95D294F78}" destId="{E1260372-0B85-4CBC-95B3-8C3BD7155534}" srcOrd="3" destOrd="0" parTransId="{84493269-83FF-469B-B50A-B1D3E37420FA}" sibTransId="{1825AA1E-18A3-43DE-93C4-32B8888D47FB}"/>
    <dgm:cxn modelId="{AB3FBABE-43F9-400A-A156-53B010EA5F31}" srcId="{50B79798-BD09-42A0-A5ED-DFDD2175DA71}" destId="{E69485E1-EC66-4E9F-82C0-D83045F4C887}" srcOrd="8" destOrd="0" parTransId="{35A534E9-AE2D-4EE0-B485-607846C76E2E}" sibTransId="{214C9942-40F0-433F-9427-6309ECFB7A11}"/>
    <dgm:cxn modelId="{3AEAE8C5-3ECD-4C7E-ACC3-6B2F1FFCAD9E}" type="presOf" srcId="{36B5E609-9BD3-42DF-A22C-81F5FB508349}" destId="{5122CD67-F66C-46A9-89AB-3C59E569EA77}" srcOrd="0" destOrd="10" presId="urn:microsoft.com/office/officeart/2005/8/layout/hList1"/>
    <dgm:cxn modelId="{9722CBAD-F7D8-460B-91C6-6C93B501B5DC}" type="presOf" srcId="{2D1EF219-CAB1-4E77-A141-9072AC2E264C}" destId="{BA16D080-96A8-45CD-A00C-9C7F59C1FCAC}" srcOrd="0" destOrd="6" presId="urn:microsoft.com/office/officeart/2005/8/layout/hList1"/>
    <dgm:cxn modelId="{E439C6EE-AC28-445A-8311-55C599C4D42F}" srcId="{7912A58A-F0D4-4E7A-B89B-C1B95D294F78}" destId="{CAC6E589-35E9-4FD2-BB54-303480FA74B5}" srcOrd="4" destOrd="0" parTransId="{DEF26FCC-FF9C-413E-901C-7B78039EF6B1}" sibTransId="{55D338E3-94F2-49C7-849E-F2B00CD37EE7}"/>
    <dgm:cxn modelId="{6DFD5EF0-1FD1-452B-9267-59C54DCB655B}" srcId="{50B79798-BD09-42A0-A5ED-DFDD2175DA71}" destId="{11943778-C7D4-4A71-96C9-C1CB3234F9DD}" srcOrd="4" destOrd="0" parTransId="{D68B7A94-9920-45F8-BD36-5F6E97750038}" sibTransId="{3BBB0BE7-D388-4FB8-A884-E28DD7F98677}"/>
    <dgm:cxn modelId="{0DEE278C-3556-4A18-A1F4-DE5C1E393E18}" srcId="{50B79798-BD09-42A0-A5ED-DFDD2175DA71}" destId="{E6EF481A-94A4-464F-8DAF-4DB9272BDF8F}" srcOrd="5" destOrd="0" parTransId="{53B0DB2A-25A8-467F-8E64-B2CAC1F629AA}" sibTransId="{9304D9EB-5F77-49EA-B640-D2B2513CAEC1}"/>
    <dgm:cxn modelId="{6F047586-39EA-46A0-B1B5-47A5F5E94086}" srcId="{50B79798-BD09-42A0-A5ED-DFDD2175DA71}" destId="{C02FBA14-70CC-42D3-A112-B33DBA599C0F}" srcOrd="1" destOrd="0" parTransId="{347171C7-89F5-437D-A190-81B5951236DA}" sibTransId="{C34B028D-0127-4638-8B56-F76B70DCF1A4}"/>
    <dgm:cxn modelId="{9694DA61-5651-47A0-A3B2-7657CD195B9D}" type="presOf" srcId="{11943778-C7D4-4A71-96C9-C1CB3234F9DD}" destId="{5122CD67-F66C-46A9-89AB-3C59E569EA77}" srcOrd="0" destOrd="4" presId="urn:microsoft.com/office/officeart/2005/8/layout/hList1"/>
    <dgm:cxn modelId="{AEAB9995-A81D-47D0-8E65-181564F42219}" type="presOf" srcId="{E50A4337-BF77-41B6-B731-841DC244C985}" destId="{5122CD67-F66C-46A9-89AB-3C59E569EA77}" srcOrd="0" destOrd="7" presId="urn:microsoft.com/office/officeart/2005/8/layout/hList1"/>
    <dgm:cxn modelId="{7F1882A7-097B-4D7A-B0E7-C9F8FA52CFAF}" srcId="{7912A58A-F0D4-4E7A-B89B-C1B95D294F78}" destId="{21A61D03-A84C-46BA-8453-270D7FE9364E}" srcOrd="0" destOrd="0" parTransId="{F614B58D-1C8B-4A3A-8324-772C21E636A5}" sibTransId="{AA893325-BAB2-4755-88BB-9C5A7EC8A9B2}"/>
    <dgm:cxn modelId="{720D6863-48E3-4CEF-81F9-8BC0BCD41286}" type="presParOf" srcId="{363F84D7-6687-46B4-A4E3-85D0FBD80438}" destId="{94C2B9A4-B2EA-4D59-8834-BEB030710341}" srcOrd="0" destOrd="0" presId="urn:microsoft.com/office/officeart/2005/8/layout/hList1"/>
    <dgm:cxn modelId="{032933FE-9169-4DF3-8136-684307B261E0}" type="presParOf" srcId="{94C2B9A4-B2EA-4D59-8834-BEB030710341}" destId="{83F4AE6B-5369-44AB-AB9A-38C88482C52C}" srcOrd="0" destOrd="0" presId="urn:microsoft.com/office/officeart/2005/8/layout/hList1"/>
    <dgm:cxn modelId="{A3D2D206-67C4-456E-992D-D739976B6334}" type="presParOf" srcId="{94C2B9A4-B2EA-4D59-8834-BEB030710341}" destId="{BA16D080-96A8-45CD-A00C-9C7F59C1FCAC}" srcOrd="1" destOrd="0" presId="urn:microsoft.com/office/officeart/2005/8/layout/hList1"/>
    <dgm:cxn modelId="{DE8136B6-7627-4E49-BCEA-974AD9C7A9B5}" type="presParOf" srcId="{363F84D7-6687-46B4-A4E3-85D0FBD80438}" destId="{0B0724E6-596F-4FE7-B4A5-561EA36700E6}" srcOrd="1" destOrd="0" presId="urn:microsoft.com/office/officeart/2005/8/layout/hList1"/>
    <dgm:cxn modelId="{17C9E5FE-460B-421D-AEA5-49E4A0169DC6}" type="presParOf" srcId="{363F84D7-6687-46B4-A4E3-85D0FBD80438}" destId="{C9E16786-3107-4D9E-B682-0AF863794DF7}" srcOrd="2" destOrd="0" presId="urn:microsoft.com/office/officeart/2005/8/layout/hList1"/>
    <dgm:cxn modelId="{7568EDED-3B76-4EEE-9946-D89BC1249EBE}" type="presParOf" srcId="{C9E16786-3107-4D9E-B682-0AF863794DF7}" destId="{0FCEB1E9-8A61-4AF5-B27E-51FB2C5968F4}" srcOrd="0" destOrd="0" presId="urn:microsoft.com/office/officeart/2005/8/layout/hList1"/>
    <dgm:cxn modelId="{648DBC67-6AA7-47E8-A42B-1D77F61D08D7}" type="presParOf" srcId="{C9E16786-3107-4D9E-B682-0AF863794DF7}" destId="{5122CD67-F66C-46A9-89AB-3C59E569EA77}" srcOrd="1" destOrd="0" presId="urn:microsoft.com/office/officeart/2005/8/layout/hLis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F55441-A0D2-484D-925C-75B8CF9EC63F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IN"/>
        </a:p>
      </dgm:t>
    </dgm:pt>
    <dgm:pt modelId="{6BD82627-74D9-4C57-B850-5C45A6F50B71}">
      <dgm:prSet/>
      <dgm:spPr/>
      <dgm:t>
        <a:bodyPr/>
        <a:lstStyle/>
        <a:p>
          <a:pPr rtl="0"/>
          <a:r>
            <a:rPr lang="en-US" dirty="0" smtClean="0"/>
            <a:t>Platform Specific – The Ground</a:t>
          </a:r>
          <a:endParaRPr lang="en-IN" dirty="0"/>
        </a:p>
      </dgm:t>
    </dgm:pt>
    <dgm:pt modelId="{8B80F967-47EF-4D85-A1AE-0AF4B031FE1C}" type="parTrans" cxnId="{EB2CA208-F751-462B-A5B3-DD3F9FBFAD0F}">
      <dgm:prSet/>
      <dgm:spPr/>
      <dgm:t>
        <a:bodyPr/>
        <a:lstStyle/>
        <a:p>
          <a:endParaRPr lang="en-IN"/>
        </a:p>
      </dgm:t>
    </dgm:pt>
    <dgm:pt modelId="{E1AD227E-98F1-4BAE-964E-D0941028B7AF}" type="sibTrans" cxnId="{EB2CA208-F751-462B-A5B3-DD3F9FBFAD0F}">
      <dgm:prSet/>
      <dgm:spPr/>
      <dgm:t>
        <a:bodyPr/>
        <a:lstStyle/>
        <a:p>
          <a:endParaRPr lang="en-IN"/>
        </a:p>
      </dgm:t>
    </dgm:pt>
    <dgm:pt modelId="{FDF22670-DB5E-4F5A-BAA8-B81981D87355}">
      <dgm:prSet/>
      <dgm:spPr/>
      <dgm:t>
        <a:bodyPr/>
        <a:lstStyle/>
        <a:p>
          <a:pPr rtl="0"/>
          <a:r>
            <a:rPr lang="en-US" dirty="0" smtClean="0"/>
            <a:t>Microsoft  XBOX, 360, Kinect</a:t>
          </a:r>
          <a:endParaRPr lang="en-IN" dirty="0"/>
        </a:p>
      </dgm:t>
    </dgm:pt>
    <dgm:pt modelId="{713E73FD-1FAA-4636-AC9E-1FFA02230827}" type="parTrans" cxnId="{56100EAF-D02F-4B68-9E2A-87A43C70892E}">
      <dgm:prSet/>
      <dgm:spPr/>
      <dgm:t>
        <a:bodyPr/>
        <a:lstStyle/>
        <a:p>
          <a:endParaRPr lang="en-IN"/>
        </a:p>
      </dgm:t>
    </dgm:pt>
    <dgm:pt modelId="{C405A50C-4599-4629-9F76-0EB4F5CB0589}" type="sibTrans" cxnId="{56100EAF-D02F-4B68-9E2A-87A43C70892E}">
      <dgm:prSet/>
      <dgm:spPr/>
      <dgm:t>
        <a:bodyPr/>
        <a:lstStyle/>
        <a:p>
          <a:endParaRPr lang="en-IN"/>
        </a:p>
      </dgm:t>
    </dgm:pt>
    <dgm:pt modelId="{A9D2D6E7-2E4C-43B6-9AE6-F8BF764727C4}">
      <dgm:prSet/>
      <dgm:spPr/>
      <dgm:t>
        <a:bodyPr/>
        <a:lstStyle/>
        <a:p>
          <a:pPr rtl="0"/>
          <a:r>
            <a:rPr lang="en-US" dirty="0" smtClean="0"/>
            <a:t>Sony - PS2, 3, PSP, Move</a:t>
          </a:r>
          <a:endParaRPr lang="en-IN" dirty="0"/>
        </a:p>
      </dgm:t>
    </dgm:pt>
    <dgm:pt modelId="{B0F25E23-B98B-471D-8F8C-06C05992CBD2}" type="parTrans" cxnId="{2DAD5DCF-DB00-4787-9116-680C7F7EA7D6}">
      <dgm:prSet/>
      <dgm:spPr/>
      <dgm:t>
        <a:bodyPr/>
        <a:lstStyle/>
        <a:p>
          <a:endParaRPr lang="en-IN"/>
        </a:p>
      </dgm:t>
    </dgm:pt>
    <dgm:pt modelId="{54AF6509-5F88-4844-8DA7-C302F0925EAE}" type="sibTrans" cxnId="{2DAD5DCF-DB00-4787-9116-680C7F7EA7D6}">
      <dgm:prSet/>
      <dgm:spPr/>
      <dgm:t>
        <a:bodyPr/>
        <a:lstStyle/>
        <a:p>
          <a:endParaRPr lang="en-IN"/>
        </a:p>
      </dgm:t>
    </dgm:pt>
    <dgm:pt modelId="{C2D4A896-27B9-49D5-87EC-07877A444C52}">
      <dgm:prSet/>
      <dgm:spPr/>
      <dgm:t>
        <a:bodyPr/>
        <a:lstStyle/>
        <a:p>
          <a:pPr rtl="0"/>
          <a:r>
            <a:rPr lang="en-US" dirty="0" smtClean="0"/>
            <a:t>PC, Force feedback, </a:t>
          </a:r>
          <a:endParaRPr lang="en-IN" dirty="0"/>
        </a:p>
      </dgm:t>
    </dgm:pt>
    <dgm:pt modelId="{094C9933-5BD5-4DD2-A32C-36154D563F7F}" type="parTrans" cxnId="{30770C27-325C-4EB1-B9B1-6A3EDECFA75D}">
      <dgm:prSet/>
      <dgm:spPr/>
      <dgm:t>
        <a:bodyPr/>
        <a:lstStyle/>
        <a:p>
          <a:endParaRPr lang="en-IN"/>
        </a:p>
      </dgm:t>
    </dgm:pt>
    <dgm:pt modelId="{79F651A0-790F-4A74-902C-D5F0D1BC5205}" type="sibTrans" cxnId="{30770C27-325C-4EB1-B9B1-6A3EDECFA75D}">
      <dgm:prSet/>
      <dgm:spPr/>
      <dgm:t>
        <a:bodyPr/>
        <a:lstStyle/>
        <a:p>
          <a:endParaRPr lang="en-IN"/>
        </a:p>
      </dgm:t>
    </dgm:pt>
    <dgm:pt modelId="{7686FC7B-5EED-4B99-B3C5-1A346C0F64C3}">
      <dgm:prSet/>
      <dgm:spPr/>
      <dgm:t>
        <a:bodyPr/>
        <a:lstStyle/>
        <a:p>
          <a:pPr rtl="0"/>
          <a:r>
            <a:rPr lang="en-US" dirty="0" smtClean="0"/>
            <a:t>Nintendo – DS, DS </a:t>
          </a:r>
          <a:r>
            <a:rPr lang="en-US" dirty="0" err="1" smtClean="0"/>
            <a:t>Lite</a:t>
          </a:r>
          <a:r>
            <a:rPr lang="en-US" dirty="0" smtClean="0"/>
            <a:t>, 3DS</a:t>
          </a:r>
          <a:endParaRPr lang="en-US" dirty="0"/>
        </a:p>
      </dgm:t>
    </dgm:pt>
    <dgm:pt modelId="{E3806B7E-8A9E-4A37-9125-9E65D92BF449}" type="parTrans" cxnId="{C210F270-4841-4892-87B8-6D6E03A16950}">
      <dgm:prSet/>
      <dgm:spPr/>
      <dgm:t>
        <a:bodyPr/>
        <a:lstStyle/>
        <a:p>
          <a:endParaRPr lang="en-IN"/>
        </a:p>
      </dgm:t>
    </dgm:pt>
    <dgm:pt modelId="{1CA88B38-1F94-411C-A485-AB0AF9A9755F}" type="sibTrans" cxnId="{C210F270-4841-4892-87B8-6D6E03A16950}">
      <dgm:prSet/>
      <dgm:spPr/>
      <dgm:t>
        <a:bodyPr/>
        <a:lstStyle/>
        <a:p>
          <a:endParaRPr lang="en-IN"/>
        </a:p>
      </dgm:t>
    </dgm:pt>
    <dgm:pt modelId="{921787E6-132F-45EC-9619-D0F82BAB563F}">
      <dgm:prSet/>
      <dgm:spPr/>
      <dgm:t>
        <a:bodyPr/>
        <a:lstStyle/>
        <a:p>
          <a:pPr rtl="0"/>
          <a:r>
            <a:rPr lang="en-US" dirty="0" smtClean="0"/>
            <a:t>Online &amp; SNG</a:t>
          </a:r>
          <a:endParaRPr lang="en-IN" dirty="0"/>
        </a:p>
      </dgm:t>
    </dgm:pt>
    <dgm:pt modelId="{AC98280B-0981-49BF-B334-781B3A36BF58}" type="parTrans" cxnId="{A7E0F7F6-D44E-43F9-BC6C-540A8A3A2DD7}">
      <dgm:prSet/>
      <dgm:spPr/>
      <dgm:t>
        <a:bodyPr/>
        <a:lstStyle/>
        <a:p>
          <a:endParaRPr lang="en-IN"/>
        </a:p>
      </dgm:t>
    </dgm:pt>
    <dgm:pt modelId="{273CFE54-C6E8-4663-9621-F0D08476A8C6}" type="sibTrans" cxnId="{A7E0F7F6-D44E-43F9-BC6C-540A8A3A2DD7}">
      <dgm:prSet/>
      <dgm:spPr/>
      <dgm:t>
        <a:bodyPr/>
        <a:lstStyle/>
        <a:p>
          <a:endParaRPr lang="en-IN"/>
        </a:p>
      </dgm:t>
    </dgm:pt>
    <dgm:pt modelId="{496ED690-3144-4739-8083-1C96B4BCF616}">
      <dgm:prSet/>
      <dgm:spPr/>
      <dgm:t>
        <a:bodyPr/>
        <a:lstStyle/>
        <a:p>
          <a:pPr rtl="0"/>
          <a:r>
            <a:rPr lang="en-US" dirty="0" smtClean="0"/>
            <a:t>Mobile</a:t>
          </a:r>
          <a:endParaRPr lang="en-US" dirty="0"/>
        </a:p>
      </dgm:t>
    </dgm:pt>
    <dgm:pt modelId="{F3120BBA-DBBE-46A2-9377-ADAF6876692C}" type="parTrans" cxnId="{93B4DD82-84B5-4209-9C33-4F2A2C5ED47E}">
      <dgm:prSet/>
      <dgm:spPr/>
      <dgm:t>
        <a:bodyPr/>
        <a:lstStyle/>
        <a:p>
          <a:endParaRPr lang="en-IN"/>
        </a:p>
      </dgm:t>
    </dgm:pt>
    <dgm:pt modelId="{4D5BC55F-E9F6-48C6-929D-899079A1458B}" type="sibTrans" cxnId="{93B4DD82-84B5-4209-9C33-4F2A2C5ED47E}">
      <dgm:prSet/>
      <dgm:spPr/>
      <dgm:t>
        <a:bodyPr/>
        <a:lstStyle/>
        <a:p>
          <a:endParaRPr lang="en-IN"/>
        </a:p>
      </dgm:t>
    </dgm:pt>
    <dgm:pt modelId="{146C0890-2B60-4099-8DBB-7CF553AF7D11}">
      <dgm:prSet/>
      <dgm:spPr/>
      <dgm:t>
        <a:bodyPr/>
        <a:lstStyle/>
        <a:p>
          <a:pPr rtl="0"/>
          <a:r>
            <a:rPr lang="en-US" b="1" dirty="0" smtClean="0"/>
            <a:t>Test Specialist – The Focus</a:t>
          </a:r>
          <a:endParaRPr lang="en-IN" dirty="0"/>
        </a:p>
      </dgm:t>
    </dgm:pt>
    <dgm:pt modelId="{FA5D2AB3-E121-422A-9FC7-4F9F80DF7C7B}" type="parTrans" cxnId="{8F039B21-0EB3-44B9-8AFB-4DB238B18396}">
      <dgm:prSet/>
      <dgm:spPr/>
      <dgm:t>
        <a:bodyPr/>
        <a:lstStyle/>
        <a:p>
          <a:endParaRPr lang="en-IN"/>
        </a:p>
      </dgm:t>
    </dgm:pt>
    <dgm:pt modelId="{E2E8AF3A-9A4E-4D37-9421-E431442B1A42}" type="sibTrans" cxnId="{8F039B21-0EB3-44B9-8AFB-4DB238B18396}">
      <dgm:prSet/>
      <dgm:spPr/>
      <dgm:t>
        <a:bodyPr/>
        <a:lstStyle/>
        <a:p>
          <a:endParaRPr lang="en-IN"/>
        </a:p>
      </dgm:t>
    </dgm:pt>
    <dgm:pt modelId="{3D0535AF-FBD4-44DF-920B-4BF890630D53}">
      <dgm:prSet/>
      <dgm:spPr/>
      <dgm:t>
        <a:bodyPr/>
        <a:lstStyle/>
        <a:p>
          <a:pPr rtl="0"/>
          <a:r>
            <a:rPr lang="en-US" dirty="0" smtClean="0"/>
            <a:t>Functional</a:t>
          </a:r>
          <a:endParaRPr lang="en-IN" dirty="0"/>
        </a:p>
      </dgm:t>
    </dgm:pt>
    <dgm:pt modelId="{2B131B05-0046-4EB4-9A5F-9189F185B8AA}" type="parTrans" cxnId="{AD9406B3-0987-4E0C-A996-4513496849AC}">
      <dgm:prSet/>
      <dgm:spPr/>
      <dgm:t>
        <a:bodyPr/>
        <a:lstStyle/>
        <a:p>
          <a:endParaRPr lang="en-IN"/>
        </a:p>
      </dgm:t>
    </dgm:pt>
    <dgm:pt modelId="{B7400FC5-A748-4388-BD7A-108FC1514EC6}" type="sibTrans" cxnId="{AD9406B3-0987-4E0C-A996-4513496849AC}">
      <dgm:prSet/>
      <dgm:spPr/>
      <dgm:t>
        <a:bodyPr/>
        <a:lstStyle/>
        <a:p>
          <a:endParaRPr lang="en-IN"/>
        </a:p>
      </dgm:t>
    </dgm:pt>
    <dgm:pt modelId="{B25DE641-1365-40A2-A9E4-A113CF9FE3C5}">
      <dgm:prSet/>
      <dgm:spPr/>
      <dgm:t>
        <a:bodyPr/>
        <a:lstStyle/>
        <a:p>
          <a:pPr rtl="0"/>
          <a:r>
            <a:rPr lang="en-US" dirty="0" smtClean="0"/>
            <a:t>Compatibility</a:t>
          </a:r>
          <a:endParaRPr lang="en-US" dirty="0"/>
        </a:p>
      </dgm:t>
    </dgm:pt>
    <dgm:pt modelId="{7B4DB48B-6E9E-4DCE-ACAC-994AD65E9A30}" type="parTrans" cxnId="{7B3C2A9D-FDE9-42D1-B04F-8A4F27CF8D5A}">
      <dgm:prSet/>
      <dgm:spPr/>
      <dgm:t>
        <a:bodyPr/>
        <a:lstStyle/>
        <a:p>
          <a:endParaRPr lang="en-IN"/>
        </a:p>
      </dgm:t>
    </dgm:pt>
    <dgm:pt modelId="{83A94036-7426-4A4B-9DA5-57DCA393B249}" type="sibTrans" cxnId="{7B3C2A9D-FDE9-42D1-B04F-8A4F27CF8D5A}">
      <dgm:prSet/>
      <dgm:spPr/>
      <dgm:t>
        <a:bodyPr/>
        <a:lstStyle/>
        <a:p>
          <a:endParaRPr lang="en-IN"/>
        </a:p>
      </dgm:t>
    </dgm:pt>
    <dgm:pt modelId="{24B120CA-0BA0-45DF-A70C-AAD7162EAD0B}">
      <dgm:prSet/>
      <dgm:spPr/>
      <dgm:t>
        <a:bodyPr/>
        <a:lstStyle/>
        <a:p>
          <a:pPr rtl="0"/>
          <a:r>
            <a:rPr lang="en-US" dirty="0" smtClean="0"/>
            <a:t>Localization</a:t>
          </a:r>
          <a:endParaRPr lang="en-US" dirty="0"/>
        </a:p>
      </dgm:t>
    </dgm:pt>
    <dgm:pt modelId="{6EA26A0E-95E4-459C-96B0-16D295C7EC2A}" type="parTrans" cxnId="{A18AFE83-B1C2-42B3-9903-473F02030E33}">
      <dgm:prSet/>
      <dgm:spPr/>
      <dgm:t>
        <a:bodyPr/>
        <a:lstStyle/>
        <a:p>
          <a:endParaRPr lang="en-IN"/>
        </a:p>
      </dgm:t>
    </dgm:pt>
    <dgm:pt modelId="{809E9ABD-ADAE-42AF-98B4-129D007278D8}" type="sibTrans" cxnId="{A18AFE83-B1C2-42B3-9903-473F02030E33}">
      <dgm:prSet/>
      <dgm:spPr/>
      <dgm:t>
        <a:bodyPr/>
        <a:lstStyle/>
        <a:p>
          <a:endParaRPr lang="en-IN"/>
        </a:p>
      </dgm:t>
    </dgm:pt>
    <dgm:pt modelId="{82EE8319-D3FA-4C66-9B0D-D5483A9FE734}">
      <dgm:prSet/>
      <dgm:spPr/>
      <dgm:t>
        <a:bodyPr/>
        <a:lstStyle/>
        <a:p>
          <a:pPr rtl="0"/>
          <a:r>
            <a:rPr lang="en-US" dirty="0" smtClean="0"/>
            <a:t>Automation</a:t>
          </a:r>
          <a:endParaRPr lang="en-US" dirty="0"/>
        </a:p>
      </dgm:t>
    </dgm:pt>
    <dgm:pt modelId="{59264D64-5C1B-4410-9E70-A410FABD499F}" type="parTrans" cxnId="{3B57EC21-B1FE-40B2-BC8A-51E4C2088076}">
      <dgm:prSet/>
      <dgm:spPr/>
      <dgm:t>
        <a:bodyPr/>
        <a:lstStyle/>
        <a:p>
          <a:endParaRPr lang="en-IN"/>
        </a:p>
      </dgm:t>
    </dgm:pt>
    <dgm:pt modelId="{252EE42F-000A-4DE2-8042-B187EAA94770}" type="sibTrans" cxnId="{3B57EC21-B1FE-40B2-BC8A-51E4C2088076}">
      <dgm:prSet/>
      <dgm:spPr/>
      <dgm:t>
        <a:bodyPr/>
        <a:lstStyle/>
        <a:p>
          <a:endParaRPr lang="en-IN"/>
        </a:p>
      </dgm:t>
    </dgm:pt>
    <dgm:pt modelId="{DC057CB9-4E2D-445B-B311-CBBFE3BC6FFA}">
      <dgm:prSet/>
      <dgm:spPr/>
      <dgm:t>
        <a:bodyPr/>
        <a:lstStyle/>
        <a:p>
          <a:pPr rtl="0"/>
          <a:r>
            <a:rPr lang="en-US" dirty="0" smtClean="0"/>
            <a:t>Compliance</a:t>
          </a:r>
          <a:endParaRPr lang="en-IN" dirty="0"/>
        </a:p>
      </dgm:t>
    </dgm:pt>
    <dgm:pt modelId="{DB41687C-B7A9-448D-A3F7-31D636643825}" type="parTrans" cxnId="{5261DDF1-32B4-4621-8A28-7A582ADBB00A}">
      <dgm:prSet/>
      <dgm:spPr/>
    </dgm:pt>
    <dgm:pt modelId="{EF48F361-62DA-4699-81FA-87BAD981E1BD}" type="sibTrans" cxnId="{5261DDF1-32B4-4621-8A28-7A582ADBB00A}">
      <dgm:prSet/>
      <dgm:spPr/>
    </dgm:pt>
    <dgm:pt modelId="{90E94DD3-B3F9-4714-94A2-700556EAFAF4}" type="pres">
      <dgm:prSet presAssocID="{9BF55441-A0D2-484D-925C-75B8CF9EC63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06741BFF-82C7-411B-A173-B0E41015FEBD}" type="pres">
      <dgm:prSet presAssocID="{6BD82627-74D9-4C57-B850-5C45A6F50B71}" presName="parentLin" presStyleCnt="0"/>
      <dgm:spPr/>
    </dgm:pt>
    <dgm:pt modelId="{A4C95C0B-F01F-4F93-9052-566CCDAD9757}" type="pres">
      <dgm:prSet presAssocID="{6BD82627-74D9-4C57-B850-5C45A6F50B71}" presName="parentLeftMargin" presStyleLbl="node1" presStyleIdx="0" presStyleCnt="2"/>
      <dgm:spPr/>
      <dgm:t>
        <a:bodyPr/>
        <a:lstStyle/>
        <a:p>
          <a:endParaRPr lang="en-IN"/>
        </a:p>
      </dgm:t>
    </dgm:pt>
    <dgm:pt modelId="{1D6DE880-E783-4212-A8E3-1A28379A7014}" type="pres">
      <dgm:prSet presAssocID="{6BD82627-74D9-4C57-B850-5C45A6F50B7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2056037-2655-4717-BD66-2E1497DB83F7}" type="pres">
      <dgm:prSet presAssocID="{6BD82627-74D9-4C57-B850-5C45A6F50B71}" presName="negativeSpace" presStyleCnt="0"/>
      <dgm:spPr/>
    </dgm:pt>
    <dgm:pt modelId="{DF4B02A1-E7BC-4C24-A067-644EEABADC43}" type="pres">
      <dgm:prSet presAssocID="{6BD82627-74D9-4C57-B850-5C45A6F50B7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9493CD0-E646-4A8D-BA93-63CC72C92A27}" type="pres">
      <dgm:prSet presAssocID="{E1AD227E-98F1-4BAE-964E-D0941028B7AF}" presName="spaceBetweenRectangles" presStyleCnt="0"/>
      <dgm:spPr/>
    </dgm:pt>
    <dgm:pt modelId="{CCD13151-B460-4E84-885C-A98907705640}" type="pres">
      <dgm:prSet presAssocID="{146C0890-2B60-4099-8DBB-7CF553AF7D11}" presName="parentLin" presStyleCnt="0"/>
      <dgm:spPr/>
    </dgm:pt>
    <dgm:pt modelId="{0D655F17-E675-430E-A986-EEEA8A5E6D4A}" type="pres">
      <dgm:prSet presAssocID="{146C0890-2B60-4099-8DBB-7CF553AF7D11}" presName="parentLeftMargin" presStyleLbl="node1" presStyleIdx="0" presStyleCnt="2"/>
      <dgm:spPr/>
      <dgm:t>
        <a:bodyPr/>
        <a:lstStyle/>
        <a:p>
          <a:endParaRPr lang="en-IN"/>
        </a:p>
      </dgm:t>
    </dgm:pt>
    <dgm:pt modelId="{100142B3-0840-4A96-AFFB-EFF960042C66}" type="pres">
      <dgm:prSet presAssocID="{146C0890-2B60-4099-8DBB-7CF553AF7D1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707FAD8-1301-4F29-AA6B-7AEE3161DFD1}" type="pres">
      <dgm:prSet presAssocID="{146C0890-2B60-4099-8DBB-7CF553AF7D11}" presName="negativeSpace" presStyleCnt="0"/>
      <dgm:spPr/>
    </dgm:pt>
    <dgm:pt modelId="{0E79F4FE-A941-4F03-972D-2E9D0EB6538E}" type="pres">
      <dgm:prSet presAssocID="{146C0890-2B60-4099-8DBB-7CF553AF7D11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AC92B91C-89AD-4C7D-BCA3-9F2A0C5AF57F}" type="presOf" srcId="{921787E6-132F-45EC-9619-D0F82BAB563F}" destId="{DF4B02A1-E7BC-4C24-A067-644EEABADC43}" srcOrd="0" destOrd="4" presId="urn:microsoft.com/office/officeart/2005/8/layout/list1"/>
    <dgm:cxn modelId="{57C680A3-8064-41AA-AC3B-281DB1D4ED0B}" type="presOf" srcId="{3D0535AF-FBD4-44DF-920B-4BF890630D53}" destId="{0E79F4FE-A941-4F03-972D-2E9D0EB6538E}" srcOrd="0" destOrd="0" presId="urn:microsoft.com/office/officeart/2005/8/layout/list1"/>
    <dgm:cxn modelId="{94A06E86-2DB9-42AB-A933-C14DB8C17854}" type="presOf" srcId="{82EE8319-D3FA-4C66-9B0D-D5483A9FE734}" destId="{0E79F4FE-A941-4F03-972D-2E9D0EB6538E}" srcOrd="0" destOrd="4" presId="urn:microsoft.com/office/officeart/2005/8/layout/list1"/>
    <dgm:cxn modelId="{53A557FA-1842-452B-B806-5F7DE54E7D71}" type="presOf" srcId="{146C0890-2B60-4099-8DBB-7CF553AF7D11}" destId="{0D655F17-E675-430E-A986-EEEA8A5E6D4A}" srcOrd="0" destOrd="0" presId="urn:microsoft.com/office/officeart/2005/8/layout/list1"/>
    <dgm:cxn modelId="{CC26A2DE-1BE1-4490-B24D-30DBCE4E1B23}" type="presOf" srcId="{24B120CA-0BA0-45DF-A70C-AAD7162EAD0B}" destId="{0E79F4FE-A941-4F03-972D-2E9D0EB6538E}" srcOrd="0" destOrd="3" presId="urn:microsoft.com/office/officeart/2005/8/layout/list1"/>
    <dgm:cxn modelId="{2DAD5DCF-DB00-4787-9116-680C7F7EA7D6}" srcId="{6BD82627-74D9-4C57-B850-5C45A6F50B71}" destId="{A9D2D6E7-2E4C-43B6-9AE6-F8BF764727C4}" srcOrd="1" destOrd="0" parTransId="{B0F25E23-B98B-471D-8F8C-06C05992CBD2}" sibTransId="{54AF6509-5F88-4844-8DA7-C302F0925EAE}"/>
    <dgm:cxn modelId="{56100EAF-D02F-4B68-9E2A-87A43C70892E}" srcId="{6BD82627-74D9-4C57-B850-5C45A6F50B71}" destId="{FDF22670-DB5E-4F5A-BAA8-B81981D87355}" srcOrd="0" destOrd="0" parTransId="{713E73FD-1FAA-4636-AC9E-1FFA02230827}" sibTransId="{C405A50C-4599-4629-9F76-0EB4F5CB0589}"/>
    <dgm:cxn modelId="{AD9406B3-0987-4E0C-A996-4513496849AC}" srcId="{146C0890-2B60-4099-8DBB-7CF553AF7D11}" destId="{3D0535AF-FBD4-44DF-920B-4BF890630D53}" srcOrd="0" destOrd="0" parTransId="{2B131B05-0046-4EB4-9A5F-9189F185B8AA}" sibTransId="{B7400FC5-A748-4388-BD7A-108FC1514EC6}"/>
    <dgm:cxn modelId="{5261DDF1-32B4-4621-8A28-7A582ADBB00A}" srcId="{146C0890-2B60-4099-8DBB-7CF553AF7D11}" destId="{DC057CB9-4E2D-445B-B311-CBBFE3BC6FFA}" srcOrd="1" destOrd="0" parTransId="{DB41687C-B7A9-448D-A3F7-31D636643825}" sibTransId="{EF48F361-62DA-4699-81FA-87BAD981E1BD}"/>
    <dgm:cxn modelId="{419A2FA2-8BEE-4D4B-A123-53F46D859F69}" type="presOf" srcId="{DC057CB9-4E2D-445B-B311-CBBFE3BC6FFA}" destId="{0E79F4FE-A941-4F03-972D-2E9D0EB6538E}" srcOrd="0" destOrd="1" presId="urn:microsoft.com/office/officeart/2005/8/layout/list1"/>
    <dgm:cxn modelId="{7B3C2A9D-FDE9-42D1-B04F-8A4F27CF8D5A}" srcId="{146C0890-2B60-4099-8DBB-7CF553AF7D11}" destId="{B25DE641-1365-40A2-A9E4-A113CF9FE3C5}" srcOrd="2" destOrd="0" parTransId="{7B4DB48B-6E9E-4DCE-ACAC-994AD65E9A30}" sibTransId="{83A94036-7426-4A4B-9DA5-57DCA393B249}"/>
    <dgm:cxn modelId="{0B88A0DE-0592-4A83-8233-2BA1BEA8B74C}" type="presOf" srcId="{7686FC7B-5EED-4B99-B3C5-1A346C0F64C3}" destId="{DF4B02A1-E7BC-4C24-A067-644EEABADC43}" srcOrd="0" destOrd="3" presId="urn:microsoft.com/office/officeart/2005/8/layout/list1"/>
    <dgm:cxn modelId="{9ECB9469-26E7-45D1-B20B-6EFCA3E06EDB}" type="presOf" srcId="{146C0890-2B60-4099-8DBB-7CF553AF7D11}" destId="{100142B3-0840-4A96-AFFB-EFF960042C66}" srcOrd="1" destOrd="0" presId="urn:microsoft.com/office/officeart/2005/8/layout/list1"/>
    <dgm:cxn modelId="{93B4DD82-84B5-4209-9C33-4F2A2C5ED47E}" srcId="{6BD82627-74D9-4C57-B850-5C45A6F50B71}" destId="{496ED690-3144-4739-8083-1C96B4BCF616}" srcOrd="5" destOrd="0" parTransId="{F3120BBA-DBBE-46A2-9377-ADAF6876692C}" sibTransId="{4D5BC55F-E9F6-48C6-929D-899079A1458B}"/>
    <dgm:cxn modelId="{C210F270-4841-4892-87B8-6D6E03A16950}" srcId="{6BD82627-74D9-4C57-B850-5C45A6F50B71}" destId="{7686FC7B-5EED-4B99-B3C5-1A346C0F64C3}" srcOrd="3" destOrd="0" parTransId="{E3806B7E-8A9E-4A37-9125-9E65D92BF449}" sibTransId="{1CA88B38-1F94-411C-A485-AB0AF9A9755F}"/>
    <dgm:cxn modelId="{F33FB30F-2FBD-4882-9CB5-2370C8F62FD0}" type="presOf" srcId="{A9D2D6E7-2E4C-43B6-9AE6-F8BF764727C4}" destId="{DF4B02A1-E7BC-4C24-A067-644EEABADC43}" srcOrd="0" destOrd="1" presId="urn:microsoft.com/office/officeart/2005/8/layout/list1"/>
    <dgm:cxn modelId="{393CB737-63EC-491C-A60F-4FF25E8BCA28}" type="presOf" srcId="{496ED690-3144-4739-8083-1C96B4BCF616}" destId="{DF4B02A1-E7BC-4C24-A067-644EEABADC43}" srcOrd="0" destOrd="5" presId="urn:microsoft.com/office/officeart/2005/8/layout/list1"/>
    <dgm:cxn modelId="{A18AFE83-B1C2-42B3-9903-473F02030E33}" srcId="{146C0890-2B60-4099-8DBB-7CF553AF7D11}" destId="{24B120CA-0BA0-45DF-A70C-AAD7162EAD0B}" srcOrd="3" destOrd="0" parTransId="{6EA26A0E-95E4-459C-96B0-16D295C7EC2A}" sibTransId="{809E9ABD-ADAE-42AF-98B4-129D007278D8}"/>
    <dgm:cxn modelId="{3B57EC21-B1FE-40B2-BC8A-51E4C2088076}" srcId="{146C0890-2B60-4099-8DBB-7CF553AF7D11}" destId="{82EE8319-D3FA-4C66-9B0D-D5483A9FE734}" srcOrd="4" destOrd="0" parTransId="{59264D64-5C1B-4410-9E70-A410FABD499F}" sibTransId="{252EE42F-000A-4DE2-8042-B187EAA94770}"/>
    <dgm:cxn modelId="{A8B98F7B-E409-42FE-8559-B5FEB8A1F155}" type="presOf" srcId="{B25DE641-1365-40A2-A9E4-A113CF9FE3C5}" destId="{0E79F4FE-A941-4F03-972D-2E9D0EB6538E}" srcOrd="0" destOrd="2" presId="urn:microsoft.com/office/officeart/2005/8/layout/list1"/>
    <dgm:cxn modelId="{A4B9BBC6-DF29-4A0D-843E-0FC6AD78DCA9}" type="presOf" srcId="{6BD82627-74D9-4C57-B850-5C45A6F50B71}" destId="{A4C95C0B-F01F-4F93-9052-566CCDAD9757}" srcOrd="0" destOrd="0" presId="urn:microsoft.com/office/officeart/2005/8/layout/list1"/>
    <dgm:cxn modelId="{E05C261A-8709-48BC-8990-A009E85A6BA9}" type="presOf" srcId="{FDF22670-DB5E-4F5A-BAA8-B81981D87355}" destId="{DF4B02A1-E7BC-4C24-A067-644EEABADC43}" srcOrd="0" destOrd="0" presId="urn:microsoft.com/office/officeart/2005/8/layout/list1"/>
    <dgm:cxn modelId="{EB2CA208-F751-462B-A5B3-DD3F9FBFAD0F}" srcId="{9BF55441-A0D2-484D-925C-75B8CF9EC63F}" destId="{6BD82627-74D9-4C57-B850-5C45A6F50B71}" srcOrd="0" destOrd="0" parTransId="{8B80F967-47EF-4D85-A1AE-0AF4B031FE1C}" sibTransId="{E1AD227E-98F1-4BAE-964E-D0941028B7AF}"/>
    <dgm:cxn modelId="{8F039B21-0EB3-44B9-8AFB-4DB238B18396}" srcId="{9BF55441-A0D2-484D-925C-75B8CF9EC63F}" destId="{146C0890-2B60-4099-8DBB-7CF553AF7D11}" srcOrd="1" destOrd="0" parTransId="{FA5D2AB3-E121-422A-9FC7-4F9F80DF7C7B}" sibTransId="{E2E8AF3A-9A4E-4D37-9421-E431442B1A42}"/>
    <dgm:cxn modelId="{A7E0F7F6-D44E-43F9-BC6C-540A8A3A2DD7}" srcId="{6BD82627-74D9-4C57-B850-5C45A6F50B71}" destId="{921787E6-132F-45EC-9619-D0F82BAB563F}" srcOrd="4" destOrd="0" parTransId="{AC98280B-0981-49BF-B334-781B3A36BF58}" sibTransId="{273CFE54-C6E8-4663-9621-F0D08476A8C6}"/>
    <dgm:cxn modelId="{4E96A50B-8F7A-40BF-A7E3-FA0328D3610B}" type="presOf" srcId="{C2D4A896-27B9-49D5-87EC-07877A444C52}" destId="{DF4B02A1-E7BC-4C24-A067-644EEABADC43}" srcOrd="0" destOrd="2" presId="urn:microsoft.com/office/officeart/2005/8/layout/list1"/>
    <dgm:cxn modelId="{30770C27-325C-4EB1-B9B1-6A3EDECFA75D}" srcId="{6BD82627-74D9-4C57-B850-5C45A6F50B71}" destId="{C2D4A896-27B9-49D5-87EC-07877A444C52}" srcOrd="2" destOrd="0" parTransId="{094C9933-5BD5-4DD2-A32C-36154D563F7F}" sibTransId="{79F651A0-790F-4A74-902C-D5F0D1BC5205}"/>
    <dgm:cxn modelId="{91173187-FD4C-4782-AA1E-C137F23F8345}" type="presOf" srcId="{9BF55441-A0D2-484D-925C-75B8CF9EC63F}" destId="{90E94DD3-B3F9-4714-94A2-700556EAFAF4}" srcOrd="0" destOrd="0" presId="urn:microsoft.com/office/officeart/2005/8/layout/list1"/>
    <dgm:cxn modelId="{0CEE4766-F9F9-4AE2-8294-B49E335F9A2C}" type="presOf" srcId="{6BD82627-74D9-4C57-B850-5C45A6F50B71}" destId="{1D6DE880-E783-4212-A8E3-1A28379A7014}" srcOrd="1" destOrd="0" presId="urn:microsoft.com/office/officeart/2005/8/layout/list1"/>
    <dgm:cxn modelId="{7ED103F8-A624-4EF5-83CA-08AF669FF444}" type="presParOf" srcId="{90E94DD3-B3F9-4714-94A2-700556EAFAF4}" destId="{06741BFF-82C7-411B-A173-B0E41015FEBD}" srcOrd="0" destOrd="0" presId="urn:microsoft.com/office/officeart/2005/8/layout/list1"/>
    <dgm:cxn modelId="{FB15BABA-A9A2-4EAB-9878-E8515B4483E7}" type="presParOf" srcId="{06741BFF-82C7-411B-A173-B0E41015FEBD}" destId="{A4C95C0B-F01F-4F93-9052-566CCDAD9757}" srcOrd="0" destOrd="0" presId="urn:microsoft.com/office/officeart/2005/8/layout/list1"/>
    <dgm:cxn modelId="{ABFC7390-1F14-4C2A-BBF8-4614E7D1A7C1}" type="presParOf" srcId="{06741BFF-82C7-411B-A173-B0E41015FEBD}" destId="{1D6DE880-E783-4212-A8E3-1A28379A7014}" srcOrd="1" destOrd="0" presId="urn:microsoft.com/office/officeart/2005/8/layout/list1"/>
    <dgm:cxn modelId="{F5A45A4C-7197-43CC-878A-E27F5E7F8036}" type="presParOf" srcId="{90E94DD3-B3F9-4714-94A2-700556EAFAF4}" destId="{52056037-2655-4717-BD66-2E1497DB83F7}" srcOrd="1" destOrd="0" presId="urn:microsoft.com/office/officeart/2005/8/layout/list1"/>
    <dgm:cxn modelId="{C176E1E7-EBDA-46EE-80B0-A9DA31F18825}" type="presParOf" srcId="{90E94DD3-B3F9-4714-94A2-700556EAFAF4}" destId="{DF4B02A1-E7BC-4C24-A067-644EEABADC43}" srcOrd="2" destOrd="0" presId="urn:microsoft.com/office/officeart/2005/8/layout/list1"/>
    <dgm:cxn modelId="{6B160DD0-4BD8-442A-84CC-B0913D8A1A59}" type="presParOf" srcId="{90E94DD3-B3F9-4714-94A2-700556EAFAF4}" destId="{79493CD0-E646-4A8D-BA93-63CC72C92A27}" srcOrd="3" destOrd="0" presId="urn:microsoft.com/office/officeart/2005/8/layout/list1"/>
    <dgm:cxn modelId="{1D7BF949-0DEC-4F35-B34E-7A749376C72D}" type="presParOf" srcId="{90E94DD3-B3F9-4714-94A2-700556EAFAF4}" destId="{CCD13151-B460-4E84-885C-A98907705640}" srcOrd="4" destOrd="0" presId="urn:microsoft.com/office/officeart/2005/8/layout/list1"/>
    <dgm:cxn modelId="{388EF190-63D8-4E57-9628-A71DA11F17F7}" type="presParOf" srcId="{CCD13151-B460-4E84-885C-A98907705640}" destId="{0D655F17-E675-430E-A986-EEEA8A5E6D4A}" srcOrd="0" destOrd="0" presId="urn:microsoft.com/office/officeart/2005/8/layout/list1"/>
    <dgm:cxn modelId="{C6C6B565-A742-496C-9993-4033ADB9CC16}" type="presParOf" srcId="{CCD13151-B460-4E84-885C-A98907705640}" destId="{100142B3-0840-4A96-AFFB-EFF960042C66}" srcOrd="1" destOrd="0" presId="urn:microsoft.com/office/officeart/2005/8/layout/list1"/>
    <dgm:cxn modelId="{597CE949-7E90-41B0-9405-7A3303668CCA}" type="presParOf" srcId="{90E94DD3-B3F9-4714-94A2-700556EAFAF4}" destId="{F707FAD8-1301-4F29-AA6B-7AEE3161DFD1}" srcOrd="5" destOrd="0" presId="urn:microsoft.com/office/officeart/2005/8/layout/list1"/>
    <dgm:cxn modelId="{B8A73DC4-1E93-45F7-A10A-1A48C9CB3349}" type="presParOf" srcId="{90E94DD3-B3F9-4714-94A2-700556EAFAF4}" destId="{0E79F4FE-A941-4F03-972D-2E9D0EB6538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1A370C-2C43-4ED7-B58C-C0D532D42EF1}" type="doc">
      <dgm:prSet loTypeId="urn:microsoft.com/office/officeart/2005/8/layout/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AC391D20-0132-4E36-B03B-AC2CE397BBBA}">
      <dgm:prSet/>
      <dgm:spPr>
        <a:solidFill>
          <a:srgbClr val="92D050"/>
        </a:solidFill>
      </dgm:spPr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Passion </a:t>
          </a:r>
          <a:endParaRPr lang="en-IN" b="1" dirty="0">
            <a:solidFill>
              <a:schemeClr val="tx1"/>
            </a:solidFill>
          </a:endParaRPr>
        </a:p>
      </dgm:t>
    </dgm:pt>
    <dgm:pt modelId="{4305FBA6-C8DC-4373-8C64-1A1B4E18018D}" type="parTrans" cxnId="{7A795575-B025-49C3-9361-DC035243CD77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E242C0C1-8984-4CF8-B2AD-2572F8F1B3E9}" type="sibTrans" cxnId="{7A795575-B025-49C3-9361-DC035243CD77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249781DF-8606-4B51-9430-0C097D61BC6B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Noob</a:t>
          </a:r>
          <a:endParaRPr lang="en-US" b="1" dirty="0">
            <a:solidFill>
              <a:schemeClr val="tx1"/>
            </a:solidFill>
          </a:endParaRPr>
        </a:p>
      </dgm:t>
    </dgm:pt>
    <dgm:pt modelId="{70CD8B46-BEBA-4371-9805-70B760158042}" type="parTrans" cxnId="{9ED71E7B-53E4-424F-A5FD-B169B37AE2C6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A75BAF98-9575-41A1-B67C-31F140C36178}" type="sibTrans" cxnId="{9ED71E7B-53E4-424F-A5FD-B169B37AE2C6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E47E1869-2436-4E49-9C89-56D4616AB88B}">
      <dgm:prSet/>
      <dgm:spPr/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Improvise hand-eye coordination</a:t>
          </a:r>
          <a:endParaRPr lang="en-IN" b="1" dirty="0">
            <a:solidFill>
              <a:schemeClr val="tx1"/>
            </a:solidFill>
          </a:endParaRPr>
        </a:p>
      </dgm:t>
    </dgm:pt>
    <dgm:pt modelId="{4C3A2356-A79A-406E-9574-29403F715894}" type="parTrans" cxnId="{E0071265-256A-430D-A256-33A4A6E42E7D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D2007668-EFE1-40FE-8579-16A96EBE81F5}" type="sibTrans" cxnId="{E0071265-256A-430D-A256-33A4A6E42E7D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4EBD175E-02AB-47C1-AD43-03167456928A}">
      <dgm:prSet/>
      <dgm:spPr>
        <a:solidFill>
          <a:srgbClr val="92D050"/>
        </a:solidFill>
      </dgm:spPr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Pro. Gamer</a:t>
          </a:r>
          <a:endParaRPr lang="en-IN" b="1" dirty="0">
            <a:solidFill>
              <a:schemeClr val="tx1"/>
            </a:solidFill>
          </a:endParaRPr>
        </a:p>
      </dgm:t>
    </dgm:pt>
    <dgm:pt modelId="{79617494-CB53-4E09-92A8-741C3CF9F8AD}" type="parTrans" cxnId="{07AD9885-CAFC-4C36-AA98-32647EF85A6E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3DFB249D-4DAC-4EE7-97AB-6363A8DDA93C}" type="sibTrans" cxnId="{07AD9885-CAFC-4C36-AA98-32647EF85A6E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CF50B3F0-E917-4F15-ADD2-6886C829538D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Platform Specialization</a:t>
          </a:r>
          <a:endParaRPr lang="en-IN" b="1" dirty="0">
            <a:solidFill>
              <a:schemeClr val="tx1"/>
            </a:solidFill>
          </a:endParaRPr>
        </a:p>
      </dgm:t>
    </dgm:pt>
    <dgm:pt modelId="{31865F41-7B57-467F-874E-D04709658B99}" type="parTrans" cxnId="{A3A732E6-2AD6-4F88-800C-F5952A631CFE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1EE2152A-2569-46F3-97BE-57ACA95127AD}" type="sibTrans" cxnId="{A3A732E6-2AD6-4F88-800C-F5952A631CFE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1F9909C2-5681-4F35-88D9-73843FD17E36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Test Focus</a:t>
          </a:r>
          <a:endParaRPr lang="en-IN" b="1" dirty="0">
            <a:solidFill>
              <a:schemeClr val="tx1"/>
            </a:solidFill>
          </a:endParaRPr>
        </a:p>
      </dgm:t>
    </dgm:pt>
    <dgm:pt modelId="{50E95B3A-C52B-4D9B-A582-394F8FB509C1}" type="parTrans" cxnId="{16D078B9-230B-485C-8281-308638078865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78A9003C-9BFA-43EE-B5B8-5B806860D584}" type="sibTrans" cxnId="{16D078B9-230B-485C-8281-308638078865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4F024DC2-0D9C-40CF-A20C-D85D54030402}">
      <dgm:prSet/>
      <dgm:spPr>
        <a:solidFill>
          <a:srgbClr val="92D050"/>
        </a:solidFill>
      </dgm:spPr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Master Test Approach</a:t>
          </a:r>
          <a:endParaRPr lang="en-IN" b="1" dirty="0">
            <a:solidFill>
              <a:schemeClr val="tx1"/>
            </a:solidFill>
          </a:endParaRPr>
        </a:p>
      </dgm:t>
    </dgm:pt>
    <dgm:pt modelId="{364C0338-963E-4095-9DFB-855AAB3869B3}" type="parTrans" cxnId="{302D65F9-1D7E-4901-9147-46362C3054C0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B97A9083-1FB0-4BAB-8BA0-E72B660932D3}" type="sibTrans" cxnId="{302D65F9-1D7E-4901-9147-46362C3054C0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4F3F6A17-D9B9-4037-B4BC-11725A12F347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</a:rPr>
            <a:t>Clear Documentation and Master Detection Skills</a:t>
          </a:r>
          <a:endParaRPr lang="en-IN" b="1" dirty="0">
            <a:solidFill>
              <a:schemeClr val="tx1"/>
            </a:solidFill>
          </a:endParaRPr>
        </a:p>
      </dgm:t>
    </dgm:pt>
    <dgm:pt modelId="{CEFCEC6F-E897-4391-8CBB-181B3549A145}" type="parTrans" cxnId="{20FA7817-8E20-49E4-A2BB-EEB31628CD7F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DB2D2821-2F67-4996-92E7-6CCC442E168D}" type="sibTrans" cxnId="{20FA7817-8E20-49E4-A2BB-EEB31628CD7F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3F3AF3F6-7EC9-47A9-9E20-E5BCA299507F}">
      <dgm:prSet/>
      <dgm:spPr>
        <a:solidFill>
          <a:srgbClr val="00B050"/>
        </a:solidFill>
      </dgm:spPr>
      <dgm:t>
        <a:bodyPr/>
        <a:lstStyle/>
        <a:p>
          <a:pPr rtl="0"/>
          <a:r>
            <a:rPr lang="en-US" b="1" smtClean="0">
              <a:solidFill>
                <a:schemeClr val="tx1"/>
              </a:solidFill>
            </a:rPr>
            <a:t>1337 Game Tester </a:t>
          </a:r>
          <a:endParaRPr lang="en-IN" b="1" dirty="0">
            <a:solidFill>
              <a:schemeClr val="tx1"/>
            </a:solidFill>
          </a:endParaRPr>
        </a:p>
      </dgm:t>
    </dgm:pt>
    <dgm:pt modelId="{4E88D1D3-EDA7-43B7-8AFB-584266DD3D08}" type="parTrans" cxnId="{9CFEC311-F5BD-46B0-835A-602860A29F87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3E08C85E-CE46-4F1A-A14A-682106886FAC}" type="sibTrans" cxnId="{9CFEC311-F5BD-46B0-835A-602860A29F87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75BEFB94-BDDE-4FD1-B1C0-52D51F2297DB}" type="pres">
      <dgm:prSet presAssocID="{421A370C-2C43-4ED7-B58C-C0D532D42EF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1506FC5-71B0-4FB3-B3CE-B5C6BD84E1D0}" type="pres">
      <dgm:prSet presAssocID="{AC391D20-0132-4E36-B03B-AC2CE397BBBA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18E536E-FFBB-432D-8A64-6A4750168019}" type="pres">
      <dgm:prSet presAssocID="{E242C0C1-8984-4CF8-B2AD-2572F8F1B3E9}" presName="sibTrans" presStyleLbl="sibTrans2D1" presStyleIdx="0" presStyleCnt="8"/>
      <dgm:spPr/>
      <dgm:t>
        <a:bodyPr/>
        <a:lstStyle/>
        <a:p>
          <a:endParaRPr lang="en-IN"/>
        </a:p>
      </dgm:t>
    </dgm:pt>
    <dgm:pt modelId="{E3890D64-60F1-4DFE-BDF9-2D4898B291FD}" type="pres">
      <dgm:prSet presAssocID="{E242C0C1-8984-4CF8-B2AD-2572F8F1B3E9}" presName="connectorText" presStyleLbl="sibTrans2D1" presStyleIdx="0" presStyleCnt="8"/>
      <dgm:spPr/>
      <dgm:t>
        <a:bodyPr/>
        <a:lstStyle/>
        <a:p>
          <a:endParaRPr lang="en-IN"/>
        </a:p>
      </dgm:t>
    </dgm:pt>
    <dgm:pt modelId="{F4D219E6-0C3A-4427-9331-4E0042D684B2}" type="pres">
      <dgm:prSet presAssocID="{249781DF-8606-4B51-9430-0C097D61BC6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D10F82A-D3E0-48E3-8AEE-7CEF52B6C7DB}" type="pres">
      <dgm:prSet presAssocID="{A75BAF98-9575-41A1-B67C-31F140C36178}" presName="sibTrans" presStyleLbl="sibTrans2D1" presStyleIdx="1" presStyleCnt="8"/>
      <dgm:spPr/>
      <dgm:t>
        <a:bodyPr/>
        <a:lstStyle/>
        <a:p>
          <a:endParaRPr lang="en-IN"/>
        </a:p>
      </dgm:t>
    </dgm:pt>
    <dgm:pt modelId="{2FB794A9-5B9E-48E1-9EDC-98F8B18C8968}" type="pres">
      <dgm:prSet presAssocID="{A75BAF98-9575-41A1-B67C-31F140C36178}" presName="connectorText" presStyleLbl="sibTrans2D1" presStyleIdx="1" presStyleCnt="8"/>
      <dgm:spPr/>
      <dgm:t>
        <a:bodyPr/>
        <a:lstStyle/>
        <a:p>
          <a:endParaRPr lang="en-IN"/>
        </a:p>
      </dgm:t>
    </dgm:pt>
    <dgm:pt modelId="{B18FBD0A-26E6-4A01-8BBC-458AAFA9FB46}" type="pres">
      <dgm:prSet presAssocID="{E47E1869-2436-4E49-9C89-56D4616AB88B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4A18D3A-4758-4180-ADBA-469C8B5BAE08}" type="pres">
      <dgm:prSet presAssocID="{D2007668-EFE1-40FE-8579-16A96EBE81F5}" presName="sibTrans" presStyleLbl="sibTrans2D1" presStyleIdx="2" presStyleCnt="8"/>
      <dgm:spPr/>
      <dgm:t>
        <a:bodyPr/>
        <a:lstStyle/>
        <a:p>
          <a:endParaRPr lang="en-IN"/>
        </a:p>
      </dgm:t>
    </dgm:pt>
    <dgm:pt modelId="{214E422C-5928-4842-AA40-BBABDF6DD92C}" type="pres">
      <dgm:prSet presAssocID="{D2007668-EFE1-40FE-8579-16A96EBE81F5}" presName="connectorText" presStyleLbl="sibTrans2D1" presStyleIdx="2" presStyleCnt="8"/>
      <dgm:spPr/>
      <dgm:t>
        <a:bodyPr/>
        <a:lstStyle/>
        <a:p>
          <a:endParaRPr lang="en-IN"/>
        </a:p>
      </dgm:t>
    </dgm:pt>
    <dgm:pt modelId="{79B6C672-54D2-489F-94C9-240EBB0154D8}" type="pres">
      <dgm:prSet presAssocID="{4EBD175E-02AB-47C1-AD43-03167456928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96A6675-35CD-4FB2-AF85-DAA581A0EC8B}" type="pres">
      <dgm:prSet presAssocID="{3DFB249D-4DAC-4EE7-97AB-6363A8DDA93C}" presName="sibTrans" presStyleLbl="sibTrans2D1" presStyleIdx="3" presStyleCnt="8"/>
      <dgm:spPr/>
      <dgm:t>
        <a:bodyPr/>
        <a:lstStyle/>
        <a:p>
          <a:endParaRPr lang="en-IN"/>
        </a:p>
      </dgm:t>
    </dgm:pt>
    <dgm:pt modelId="{6E5E84A2-BCF3-490C-B3A3-0F44A344A5A9}" type="pres">
      <dgm:prSet presAssocID="{3DFB249D-4DAC-4EE7-97AB-6363A8DDA93C}" presName="connectorText" presStyleLbl="sibTrans2D1" presStyleIdx="3" presStyleCnt="8"/>
      <dgm:spPr/>
      <dgm:t>
        <a:bodyPr/>
        <a:lstStyle/>
        <a:p>
          <a:endParaRPr lang="en-IN"/>
        </a:p>
      </dgm:t>
    </dgm:pt>
    <dgm:pt modelId="{DAC01141-EE70-4FDA-98E7-D625B7428791}" type="pres">
      <dgm:prSet presAssocID="{CF50B3F0-E917-4F15-ADD2-6886C829538D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CF3861E-F3A5-474B-8685-E294A58609C5}" type="pres">
      <dgm:prSet presAssocID="{1EE2152A-2569-46F3-97BE-57ACA95127AD}" presName="sibTrans" presStyleLbl="sibTrans2D1" presStyleIdx="4" presStyleCnt="8"/>
      <dgm:spPr/>
      <dgm:t>
        <a:bodyPr/>
        <a:lstStyle/>
        <a:p>
          <a:endParaRPr lang="en-IN"/>
        </a:p>
      </dgm:t>
    </dgm:pt>
    <dgm:pt modelId="{11829ADF-B4A6-4A59-8EFC-04B95DF51332}" type="pres">
      <dgm:prSet presAssocID="{1EE2152A-2569-46F3-97BE-57ACA95127AD}" presName="connectorText" presStyleLbl="sibTrans2D1" presStyleIdx="4" presStyleCnt="8"/>
      <dgm:spPr/>
      <dgm:t>
        <a:bodyPr/>
        <a:lstStyle/>
        <a:p>
          <a:endParaRPr lang="en-IN"/>
        </a:p>
      </dgm:t>
    </dgm:pt>
    <dgm:pt modelId="{2CD68201-75EE-47CA-9082-C5AE6E4DB41C}" type="pres">
      <dgm:prSet presAssocID="{1F9909C2-5681-4F35-88D9-73843FD17E3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68F1BD6-70A4-440C-B96F-32974BD9FAE7}" type="pres">
      <dgm:prSet presAssocID="{78A9003C-9BFA-43EE-B5B8-5B806860D584}" presName="sibTrans" presStyleLbl="sibTrans2D1" presStyleIdx="5" presStyleCnt="8"/>
      <dgm:spPr/>
      <dgm:t>
        <a:bodyPr/>
        <a:lstStyle/>
        <a:p>
          <a:endParaRPr lang="en-IN"/>
        </a:p>
      </dgm:t>
    </dgm:pt>
    <dgm:pt modelId="{8967F6E4-C92D-4954-AE9B-4CAC7D331350}" type="pres">
      <dgm:prSet presAssocID="{78A9003C-9BFA-43EE-B5B8-5B806860D584}" presName="connectorText" presStyleLbl="sibTrans2D1" presStyleIdx="5" presStyleCnt="8"/>
      <dgm:spPr/>
      <dgm:t>
        <a:bodyPr/>
        <a:lstStyle/>
        <a:p>
          <a:endParaRPr lang="en-IN"/>
        </a:p>
      </dgm:t>
    </dgm:pt>
    <dgm:pt modelId="{3D1894C8-9FC5-47E5-8510-88124FDF0158}" type="pres">
      <dgm:prSet presAssocID="{4F024DC2-0D9C-40CF-A20C-D85D5403040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38D24A8-CBD7-44ED-9FE3-EF43A01CC20D}" type="pres">
      <dgm:prSet presAssocID="{B97A9083-1FB0-4BAB-8BA0-E72B660932D3}" presName="sibTrans" presStyleLbl="sibTrans2D1" presStyleIdx="6" presStyleCnt="8"/>
      <dgm:spPr/>
      <dgm:t>
        <a:bodyPr/>
        <a:lstStyle/>
        <a:p>
          <a:endParaRPr lang="en-IN"/>
        </a:p>
      </dgm:t>
    </dgm:pt>
    <dgm:pt modelId="{51A606E5-3FE9-484A-B0A8-FF8DFDC71B78}" type="pres">
      <dgm:prSet presAssocID="{B97A9083-1FB0-4BAB-8BA0-E72B660932D3}" presName="connectorText" presStyleLbl="sibTrans2D1" presStyleIdx="6" presStyleCnt="8"/>
      <dgm:spPr/>
      <dgm:t>
        <a:bodyPr/>
        <a:lstStyle/>
        <a:p>
          <a:endParaRPr lang="en-IN"/>
        </a:p>
      </dgm:t>
    </dgm:pt>
    <dgm:pt modelId="{014F8E22-4A6C-4CB5-ABBD-28F2D3C3594E}" type="pres">
      <dgm:prSet presAssocID="{4F3F6A17-D9B9-4037-B4BC-11725A12F34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926231D-B753-4FA8-A397-8235636F5770}" type="pres">
      <dgm:prSet presAssocID="{DB2D2821-2F67-4996-92E7-6CCC442E168D}" presName="sibTrans" presStyleLbl="sibTrans2D1" presStyleIdx="7" presStyleCnt="8"/>
      <dgm:spPr/>
      <dgm:t>
        <a:bodyPr/>
        <a:lstStyle/>
        <a:p>
          <a:endParaRPr lang="en-IN"/>
        </a:p>
      </dgm:t>
    </dgm:pt>
    <dgm:pt modelId="{45B3E9E0-D525-401B-9066-C1A8CB648528}" type="pres">
      <dgm:prSet presAssocID="{DB2D2821-2F67-4996-92E7-6CCC442E168D}" presName="connectorText" presStyleLbl="sibTrans2D1" presStyleIdx="7" presStyleCnt="8"/>
      <dgm:spPr/>
      <dgm:t>
        <a:bodyPr/>
        <a:lstStyle/>
        <a:p>
          <a:endParaRPr lang="en-IN"/>
        </a:p>
      </dgm:t>
    </dgm:pt>
    <dgm:pt modelId="{43AE9EE0-1DF4-4801-A361-47A53B68CBC0}" type="pres">
      <dgm:prSet presAssocID="{3F3AF3F6-7EC9-47A9-9E20-E5BCA299507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02D65F9-1D7E-4901-9147-46362C3054C0}" srcId="{421A370C-2C43-4ED7-B58C-C0D532D42EF1}" destId="{4F024DC2-0D9C-40CF-A20C-D85D54030402}" srcOrd="6" destOrd="0" parTransId="{364C0338-963E-4095-9DFB-855AAB3869B3}" sibTransId="{B97A9083-1FB0-4BAB-8BA0-E72B660932D3}"/>
    <dgm:cxn modelId="{16D078B9-230B-485C-8281-308638078865}" srcId="{421A370C-2C43-4ED7-B58C-C0D532D42EF1}" destId="{1F9909C2-5681-4F35-88D9-73843FD17E36}" srcOrd="5" destOrd="0" parTransId="{50E95B3A-C52B-4D9B-A582-394F8FB509C1}" sibTransId="{78A9003C-9BFA-43EE-B5B8-5B806860D584}"/>
    <dgm:cxn modelId="{15E5733F-CD95-4300-B91A-B14569335EF4}" type="presOf" srcId="{421A370C-2C43-4ED7-B58C-C0D532D42EF1}" destId="{75BEFB94-BDDE-4FD1-B1C0-52D51F2297DB}" srcOrd="0" destOrd="0" presId="urn:microsoft.com/office/officeart/2005/8/layout/process5"/>
    <dgm:cxn modelId="{9D833394-5731-464B-8AC7-E923984221A5}" type="presOf" srcId="{E242C0C1-8984-4CF8-B2AD-2572F8F1B3E9}" destId="{718E536E-FFBB-432D-8A64-6A4750168019}" srcOrd="0" destOrd="0" presId="urn:microsoft.com/office/officeart/2005/8/layout/process5"/>
    <dgm:cxn modelId="{66D7E163-AD2D-4033-83EA-6E5D2D4EE92B}" type="presOf" srcId="{B97A9083-1FB0-4BAB-8BA0-E72B660932D3}" destId="{51A606E5-3FE9-484A-B0A8-FF8DFDC71B78}" srcOrd="1" destOrd="0" presId="urn:microsoft.com/office/officeart/2005/8/layout/process5"/>
    <dgm:cxn modelId="{CD54997F-8350-4001-A997-10A6588314F0}" type="presOf" srcId="{4F024DC2-0D9C-40CF-A20C-D85D54030402}" destId="{3D1894C8-9FC5-47E5-8510-88124FDF0158}" srcOrd="0" destOrd="0" presId="urn:microsoft.com/office/officeart/2005/8/layout/process5"/>
    <dgm:cxn modelId="{E0071265-256A-430D-A256-33A4A6E42E7D}" srcId="{421A370C-2C43-4ED7-B58C-C0D532D42EF1}" destId="{E47E1869-2436-4E49-9C89-56D4616AB88B}" srcOrd="2" destOrd="0" parTransId="{4C3A2356-A79A-406E-9574-29403F715894}" sibTransId="{D2007668-EFE1-40FE-8579-16A96EBE81F5}"/>
    <dgm:cxn modelId="{CEF4FDEA-7F69-49C7-BFD6-BAA8028E5CA0}" type="presOf" srcId="{4EBD175E-02AB-47C1-AD43-03167456928A}" destId="{79B6C672-54D2-489F-94C9-240EBB0154D8}" srcOrd="0" destOrd="0" presId="urn:microsoft.com/office/officeart/2005/8/layout/process5"/>
    <dgm:cxn modelId="{D6C6DFFC-B605-40D7-8E3B-7B1356995FB0}" type="presOf" srcId="{3F3AF3F6-7EC9-47A9-9E20-E5BCA299507F}" destId="{43AE9EE0-1DF4-4801-A361-47A53B68CBC0}" srcOrd="0" destOrd="0" presId="urn:microsoft.com/office/officeart/2005/8/layout/process5"/>
    <dgm:cxn modelId="{7D21FFAA-735F-4200-8CBF-40A386984392}" type="presOf" srcId="{A75BAF98-9575-41A1-B67C-31F140C36178}" destId="{2FB794A9-5B9E-48E1-9EDC-98F8B18C8968}" srcOrd="1" destOrd="0" presId="urn:microsoft.com/office/officeart/2005/8/layout/process5"/>
    <dgm:cxn modelId="{39F4076B-121D-4C36-ABAF-369CCC36BDF0}" type="presOf" srcId="{3DFB249D-4DAC-4EE7-97AB-6363A8DDA93C}" destId="{396A6675-35CD-4FB2-AF85-DAA581A0EC8B}" srcOrd="0" destOrd="0" presId="urn:microsoft.com/office/officeart/2005/8/layout/process5"/>
    <dgm:cxn modelId="{667741EA-EC28-49E1-8FA5-195F9B563602}" type="presOf" srcId="{E242C0C1-8984-4CF8-B2AD-2572F8F1B3E9}" destId="{E3890D64-60F1-4DFE-BDF9-2D4898B291FD}" srcOrd="1" destOrd="0" presId="urn:microsoft.com/office/officeart/2005/8/layout/process5"/>
    <dgm:cxn modelId="{780F88FE-1B15-4819-ABC0-0EAE494A7E5D}" type="presOf" srcId="{B97A9083-1FB0-4BAB-8BA0-E72B660932D3}" destId="{638D24A8-CBD7-44ED-9FE3-EF43A01CC20D}" srcOrd="0" destOrd="0" presId="urn:microsoft.com/office/officeart/2005/8/layout/process5"/>
    <dgm:cxn modelId="{72039480-32B3-43D4-BC2A-804130213AB7}" type="presOf" srcId="{DB2D2821-2F67-4996-92E7-6CCC442E168D}" destId="{45B3E9E0-D525-401B-9066-C1A8CB648528}" srcOrd="1" destOrd="0" presId="urn:microsoft.com/office/officeart/2005/8/layout/process5"/>
    <dgm:cxn modelId="{177E1639-517B-4C04-9453-701BB3E82AB5}" type="presOf" srcId="{78A9003C-9BFA-43EE-B5B8-5B806860D584}" destId="{8967F6E4-C92D-4954-AE9B-4CAC7D331350}" srcOrd="1" destOrd="0" presId="urn:microsoft.com/office/officeart/2005/8/layout/process5"/>
    <dgm:cxn modelId="{2C86BCB8-5F3B-42EC-A3D9-C406C70CCCD7}" type="presOf" srcId="{D2007668-EFE1-40FE-8579-16A96EBE81F5}" destId="{24A18D3A-4758-4180-ADBA-469C8B5BAE08}" srcOrd="0" destOrd="0" presId="urn:microsoft.com/office/officeart/2005/8/layout/process5"/>
    <dgm:cxn modelId="{C19F622F-A273-4FF6-A064-B77BB2FE4C85}" type="presOf" srcId="{DB2D2821-2F67-4996-92E7-6CCC442E168D}" destId="{0926231D-B753-4FA8-A397-8235636F5770}" srcOrd="0" destOrd="0" presId="urn:microsoft.com/office/officeart/2005/8/layout/process5"/>
    <dgm:cxn modelId="{DABE80D7-3F28-4039-8BA8-C442023E0277}" type="presOf" srcId="{A75BAF98-9575-41A1-B67C-31F140C36178}" destId="{BD10F82A-D3E0-48E3-8AEE-7CEF52B6C7DB}" srcOrd="0" destOrd="0" presId="urn:microsoft.com/office/officeart/2005/8/layout/process5"/>
    <dgm:cxn modelId="{7A795575-B025-49C3-9361-DC035243CD77}" srcId="{421A370C-2C43-4ED7-B58C-C0D532D42EF1}" destId="{AC391D20-0132-4E36-B03B-AC2CE397BBBA}" srcOrd="0" destOrd="0" parTransId="{4305FBA6-C8DC-4373-8C64-1A1B4E18018D}" sibTransId="{E242C0C1-8984-4CF8-B2AD-2572F8F1B3E9}"/>
    <dgm:cxn modelId="{A39A31B9-8EC3-4A5A-BF43-9AF6F807FC60}" type="presOf" srcId="{CF50B3F0-E917-4F15-ADD2-6886C829538D}" destId="{DAC01141-EE70-4FDA-98E7-D625B7428791}" srcOrd="0" destOrd="0" presId="urn:microsoft.com/office/officeart/2005/8/layout/process5"/>
    <dgm:cxn modelId="{AF35A044-E562-41AB-A42E-1FE028E288CA}" type="presOf" srcId="{1F9909C2-5681-4F35-88D9-73843FD17E36}" destId="{2CD68201-75EE-47CA-9082-C5AE6E4DB41C}" srcOrd="0" destOrd="0" presId="urn:microsoft.com/office/officeart/2005/8/layout/process5"/>
    <dgm:cxn modelId="{C12DEDD7-8A81-4542-B872-CFC603483474}" type="presOf" srcId="{1EE2152A-2569-46F3-97BE-57ACA95127AD}" destId="{BCF3861E-F3A5-474B-8685-E294A58609C5}" srcOrd="0" destOrd="0" presId="urn:microsoft.com/office/officeart/2005/8/layout/process5"/>
    <dgm:cxn modelId="{CCF7B262-C2DB-48E5-86DB-D1D8CE8CC90A}" type="presOf" srcId="{78A9003C-9BFA-43EE-B5B8-5B806860D584}" destId="{A68F1BD6-70A4-440C-B96F-32974BD9FAE7}" srcOrd="0" destOrd="0" presId="urn:microsoft.com/office/officeart/2005/8/layout/process5"/>
    <dgm:cxn modelId="{9ED71E7B-53E4-424F-A5FD-B169B37AE2C6}" srcId="{421A370C-2C43-4ED7-B58C-C0D532D42EF1}" destId="{249781DF-8606-4B51-9430-0C097D61BC6B}" srcOrd="1" destOrd="0" parTransId="{70CD8B46-BEBA-4371-9805-70B760158042}" sibTransId="{A75BAF98-9575-41A1-B67C-31F140C36178}"/>
    <dgm:cxn modelId="{F35D0A21-A3A4-4001-A8B1-DC724142FFC6}" type="presOf" srcId="{3DFB249D-4DAC-4EE7-97AB-6363A8DDA93C}" destId="{6E5E84A2-BCF3-490C-B3A3-0F44A344A5A9}" srcOrd="1" destOrd="0" presId="urn:microsoft.com/office/officeart/2005/8/layout/process5"/>
    <dgm:cxn modelId="{4416797D-D67C-4FCD-ADF8-003C345EB646}" type="presOf" srcId="{AC391D20-0132-4E36-B03B-AC2CE397BBBA}" destId="{81506FC5-71B0-4FB3-B3CE-B5C6BD84E1D0}" srcOrd="0" destOrd="0" presId="urn:microsoft.com/office/officeart/2005/8/layout/process5"/>
    <dgm:cxn modelId="{A3A732E6-2AD6-4F88-800C-F5952A631CFE}" srcId="{421A370C-2C43-4ED7-B58C-C0D532D42EF1}" destId="{CF50B3F0-E917-4F15-ADD2-6886C829538D}" srcOrd="4" destOrd="0" parTransId="{31865F41-7B57-467F-874E-D04709658B99}" sibTransId="{1EE2152A-2569-46F3-97BE-57ACA95127AD}"/>
    <dgm:cxn modelId="{07AD9885-CAFC-4C36-AA98-32647EF85A6E}" srcId="{421A370C-2C43-4ED7-B58C-C0D532D42EF1}" destId="{4EBD175E-02AB-47C1-AD43-03167456928A}" srcOrd="3" destOrd="0" parTransId="{79617494-CB53-4E09-92A8-741C3CF9F8AD}" sibTransId="{3DFB249D-4DAC-4EE7-97AB-6363A8DDA93C}"/>
    <dgm:cxn modelId="{6211C6FF-4359-46EC-9C35-BBF097D33492}" type="presOf" srcId="{D2007668-EFE1-40FE-8579-16A96EBE81F5}" destId="{214E422C-5928-4842-AA40-BBABDF6DD92C}" srcOrd="1" destOrd="0" presId="urn:microsoft.com/office/officeart/2005/8/layout/process5"/>
    <dgm:cxn modelId="{6F5FE589-27F4-4E83-810F-F4018087B7D7}" type="presOf" srcId="{1EE2152A-2569-46F3-97BE-57ACA95127AD}" destId="{11829ADF-B4A6-4A59-8EFC-04B95DF51332}" srcOrd="1" destOrd="0" presId="urn:microsoft.com/office/officeart/2005/8/layout/process5"/>
    <dgm:cxn modelId="{5865E761-D07E-45DF-A0E0-ACA4438A3F9D}" type="presOf" srcId="{E47E1869-2436-4E49-9C89-56D4616AB88B}" destId="{B18FBD0A-26E6-4A01-8BBC-458AAFA9FB46}" srcOrd="0" destOrd="0" presId="urn:microsoft.com/office/officeart/2005/8/layout/process5"/>
    <dgm:cxn modelId="{20FA7817-8E20-49E4-A2BB-EEB31628CD7F}" srcId="{421A370C-2C43-4ED7-B58C-C0D532D42EF1}" destId="{4F3F6A17-D9B9-4037-B4BC-11725A12F347}" srcOrd="7" destOrd="0" parTransId="{CEFCEC6F-E897-4391-8CBB-181B3549A145}" sibTransId="{DB2D2821-2F67-4996-92E7-6CCC442E168D}"/>
    <dgm:cxn modelId="{F439D137-8E53-4B68-A1A1-0EE0D3D0C179}" type="presOf" srcId="{4F3F6A17-D9B9-4037-B4BC-11725A12F347}" destId="{014F8E22-4A6C-4CB5-ABBD-28F2D3C3594E}" srcOrd="0" destOrd="0" presId="urn:microsoft.com/office/officeart/2005/8/layout/process5"/>
    <dgm:cxn modelId="{9CFEC311-F5BD-46B0-835A-602860A29F87}" srcId="{421A370C-2C43-4ED7-B58C-C0D532D42EF1}" destId="{3F3AF3F6-7EC9-47A9-9E20-E5BCA299507F}" srcOrd="8" destOrd="0" parTransId="{4E88D1D3-EDA7-43B7-8AFB-584266DD3D08}" sibTransId="{3E08C85E-CE46-4F1A-A14A-682106886FAC}"/>
    <dgm:cxn modelId="{2C997025-1B48-47CD-944C-00934F2ADDBA}" type="presOf" srcId="{249781DF-8606-4B51-9430-0C097D61BC6B}" destId="{F4D219E6-0C3A-4427-9331-4E0042D684B2}" srcOrd="0" destOrd="0" presId="urn:microsoft.com/office/officeart/2005/8/layout/process5"/>
    <dgm:cxn modelId="{C12DA2E8-4021-420E-9BCA-0368D4886A00}" type="presParOf" srcId="{75BEFB94-BDDE-4FD1-B1C0-52D51F2297DB}" destId="{81506FC5-71B0-4FB3-B3CE-B5C6BD84E1D0}" srcOrd="0" destOrd="0" presId="urn:microsoft.com/office/officeart/2005/8/layout/process5"/>
    <dgm:cxn modelId="{4EE861D5-440A-439C-BF4B-FA4321DFCA18}" type="presParOf" srcId="{75BEFB94-BDDE-4FD1-B1C0-52D51F2297DB}" destId="{718E536E-FFBB-432D-8A64-6A4750168019}" srcOrd="1" destOrd="0" presId="urn:microsoft.com/office/officeart/2005/8/layout/process5"/>
    <dgm:cxn modelId="{B5A8F5E0-0F85-4020-9268-7CEC28463681}" type="presParOf" srcId="{718E536E-FFBB-432D-8A64-6A4750168019}" destId="{E3890D64-60F1-4DFE-BDF9-2D4898B291FD}" srcOrd="0" destOrd="0" presId="urn:microsoft.com/office/officeart/2005/8/layout/process5"/>
    <dgm:cxn modelId="{4D99DB5D-7208-4BDF-817B-E22AE3084AE6}" type="presParOf" srcId="{75BEFB94-BDDE-4FD1-B1C0-52D51F2297DB}" destId="{F4D219E6-0C3A-4427-9331-4E0042D684B2}" srcOrd="2" destOrd="0" presId="urn:microsoft.com/office/officeart/2005/8/layout/process5"/>
    <dgm:cxn modelId="{CC160B68-1896-4762-AC6C-D7D4B3F43CD2}" type="presParOf" srcId="{75BEFB94-BDDE-4FD1-B1C0-52D51F2297DB}" destId="{BD10F82A-D3E0-48E3-8AEE-7CEF52B6C7DB}" srcOrd="3" destOrd="0" presId="urn:microsoft.com/office/officeart/2005/8/layout/process5"/>
    <dgm:cxn modelId="{F2A63244-B41E-4CF7-A146-711D99DF9673}" type="presParOf" srcId="{BD10F82A-D3E0-48E3-8AEE-7CEF52B6C7DB}" destId="{2FB794A9-5B9E-48E1-9EDC-98F8B18C8968}" srcOrd="0" destOrd="0" presId="urn:microsoft.com/office/officeart/2005/8/layout/process5"/>
    <dgm:cxn modelId="{BC649BEB-EAE5-4C32-BD49-4B322B9AEFE8}" type="presParOf" srcId="{75BEFB94-BDDE-4FD1-B1C0-52D51F2297DB}" destId="{B18FBD0A-26E6-4A01-8BBC-458AAFA9FB46}" srcOrd="4" destOrd="0" presId="urn:microsoft.com/office/officeart/2005/8/layout/process5"/>
    <dgm:cxn modelId="{A3B8FDBD-136D-4F6C-920B-00EE158ACA36}" type="presParOf" srcId="{75BEFB94-BDDE-4FD1-B1C0-52D51F2297DB}" destId="{24A18D3A-4758-4180-ADBA-469C8B5BAE08}" srcOrd="5" destOrd="0" presId="urn:microsoft.com/office/officeart/2005/8/layout/process5"/>
    <dgm:cxn modelId="{74A50FB7-9E61-4CD8-AE44-CE3D65555B73}" type="presParOf" srcId="{24A18D3A-4758-4180-ADBA-469C8B5BAE08}" destId="{214E422C-5928-4842-AA40-BBABDF6DD92C}" srcOrd="0" destOrd="0" presId="urn:microsoft.com/office/officeart/2005/8/layout/process5"/>
    <dgm:cxn modelId="{0C37D9FA-AB07-4F59-8722-BBA0B21A50CB}" type="presParOf" srcId="{75BEFB94-BDDE-4FD1-B1C0-52D51F2297DB}" destId="{79B6C672-54D2-489F-94C9-240EBB0154D8}" srcOrd="6" destOrd="0" presId="urn:microsoft.com/office/officeart/2005/8/layout/process5"/>
    <dgm:cxn modelId="{E3E0AC8B-5DFF-4FFB-983E-E6364D7105B3}" type="presParOf" srcId="{75BEFB94-BDDE-4FD1-B1C0-52D51F2297DB}" destId="{396A6675-35CD-4FB2-AF85-DAA581A0EC8B}" srcOrd="7" destOrd="0" presId="urn:microsoft.com/office/officeart/2005/8/layout/process5"/>
    <dgm:cxn modelId="{CD676C4B-E642-4C34-BF15-ED42B0412F19}" type="presParOf" srcId="{396A6675-35CD-4FB2-AF85-DAA581A0EC8B}" destId="{6E5E84A2-BCF3-490C-B3A3-0F44A344A5A9}" srcOrd="0" destOrd="0" presId="urn:microsoft.com/office/officeart/2005/8/layout/process5"/>
    <dgm:cxn modelId="{903D344E-BF0E-48C4-A06F-D08D36211FF1}" type="presParOf" srcId="{75BEFB94-BDDE-4FD1-B1C0-52D51F2297DB}" destId="{DAC01141-EE70-4FDA-98E7-D625B7428791}" srcOrd="8" destOrd="0" presId="urn:microsoft.com/office/officeart/2005/8/layout/process5"/>
    <dgm:cxn modelId="{A14161E7-203C-4C8B-847A-F2AF728C7966}" type="presParOf" srcId="{75BEFB94-BDDE-4FD1-B1C0-52D51F2297DB}" destId="{BCF3861E-F3A5-474B-8685-E294A58609C5}" srcOrd="9" destOrd="0" presId="urn:microsoft.com/office/officeart/2005/8/layout/process5"/>
    <dgm:cxn modelId="{2FA8F117-D56A-41CE-A00D-479F8ED95DA4}" type="presParOf" srcId="{BCF3861E-F3A5-474B-8685-E294A58609C5}" destId="{11829ADF-B4A6-4A59-8EFC-04B95DF51332}" srcOrd="0" destOrd="0" presId="urn:microsoft.com/office/officeart/2005/8/layout/process5"/>
    <dgm:cxn modelId="{B72528F9-FB69-4B08-BF41-704FF6D9AD4E}" type="presParOf" srcId="{75BEFB94-BDDE-4FD1-B1C0-52D51F2297DB}" destId="{2CD68201-75EE-47CA-9082-C5AE6E4DB41C}" srcOrd="10" destOrd="0" presId="urn:microsoft.com/office/officeart/2005/8/layout/process5"/>
    <dgm:cxn modelId="{FAB9195A-E083-412F-B484-84E82AA2800F}" type="presParOf" srcId="{75BEFB94-BDDE-4FD1-B1C0-52D51F2297DB}" destId="{A68F1BD6-70A4-440C-B96F-32974BD9FAE7}" srcOrd="11" destOrd="0" presId="urn:microsoft.com/office/officeart/2005/8/layout/process5"/>
    <dgm:cxn modelId="{21565C45-5446-49CA-AB13-51DA31F2C749}" type="presParOf" srcId="{A68F1BD6-70A4-440C-B96F-32974BD9FAE7}" destId="{8967F6E4-C92D-4954-AE9B-4CAC7D331350}" srcOrd="0" destOrd="0" presId="urn:microsoft.com/office/officeart/2005/8/layout/process5"/>
    <dgm:cxn modelId="{19C25934-3920-4E76-ABA3-5EE66E8A212B}" type="presParOf" srcId="{75BEFB94-BDDE-4FD1-B1C0-52D51F2297DB}" destId="{3D1894C8-9FC5-47E5-8510-88124FDF0158}" srcOrd="12" destOrd="0" presId="urn:microsoft.com/office/officeart/2005/8/layout/process5"/>
    <dgm:cxn modelId="{62E86B29-4372-4C36-A4BD-6D27AA2FE399}" type="presParOf" srcId="{75BEFB94-BDDE-4FD1-B1C0-52D51F2297DB}" destId="{638D24A8-CBD7-44ED-9FE3-EF43A01CC20D}" srcOrd="13" destOrd="0" presId="urn:microsoft.com/office/officeart/2005/8/layout/process5"/>
    <dgm:cxn modelId="{C87D6743-6111-42D3-BFF1-053CC6981658}" type="presParOf" srcId="{638D24A8-CBD7-44ED-9FE3-EF43A01CC20D}" destId="{51A606E5-3FE9-484A-B0A8-FF8DFDC71B78}" srcOrd="0" destOrd="0" presId="urn:microsoft.com/office/officeart/2005/8/layout/process5"/>
    <dgm:cxn modelId="{DF9393CD-80A9-46D7-9B81-CD575F011541}" type="presParOf" srcId="{75BEFB94-BDDE-4FD1-B1C0-52D51F2297DB}" destId="{014F8E22-4A6C-4CB5-ABBD-28F2D3C3594E}" srcOrd="14" destOrd="0" presId="urn:microsoft.com/office/officeart/2005/8/layout/process5"/>
    <dgm:cxn modelId="{163BC16D-D642-43E0-80BA-02D8ACBBC156}" type="presParOf" srcId="{75BEFB94-BDDE-4FD1-B1C0-52D51F2297DB}" destId="{0926231D-B753-4FA8-A397-8235636F5770}" srcOrd="15" destOrd="0" presId="urn:microsoft.com/office/officeart/2005/8/layout/process5"/>
    <dgm:cxn modelId="{BA446460-83D0-4EF3-93AC-B6132FF1DF63}" type="presParOf" srcId="{0926231D-B753-4FA8-A397-8235636F5770}" destId="{45B3E9E0-D525-401B-9066-C1A8CB648528}" srcOrd="0" destOrd="0" presId="urn:microsoft.com/office/officeart/2005/8/layout/process5"/>
    <dgm:cxn modelId="{159D2379-7360-41E7-AE32-655F28F1DC4B}" type="presParOf" srcId="{75BEFB94-BDDE-4FD1-B1C0-52D51F2297DB}" destId="{43AE9EE0-1DF4-4801-A361-47A53B68CBC0}" srcOrd="16" destOrd="0" presId="urn:microsoft.com/office/officeart/2005/8/layout/process5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258167-5B31-49AF-A821-DAC22604ACCD}">
      <dsp:nvSpPr>
        <dsp:cNvPr id="0" name=""/>
        <dsp:cNvSpPr/>
      </dsp:nvSpPr>
      <dsp:spPr>
        <a:xfrm>
          <a:off x="1210078" y="0"/>
          <a:ext cx="4962122" cy="83820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i="0" kern="1200" baseline="0" dirty="0" smtClean="0">
              <a:latin typeface="Comic Sans MS" pitchFamily="66" charset="0"/>
            </a:rPr>
            <a:t>Game | Test : The Beginning</a:t>
          </a:r>
          <a:endParaRPr lang="en-IN" sz="2600" kern="1200" dirty="0">
            <a:latin typeface="Comic Sans MS" pitchFamily="66" charset="0"/>
          </a:endParaRPr>
        </a:p>
      </dsp:txBody>
      <dsp:txXfrm>
        <a:off x="1210078" y="0"/>
        <a:ext cx="4962122" cy="8382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BAB38E-8798-499D-AED3-5C6F724D86E9}">
      <dsp:nvSpPr>
        <dsp:cNvPr id="0" name=""/>
        <dsp:cNvSpPr/>
      </dsp:nvSpPr>
      <dsp:spPr>
        <a:xfrm>
          <a:off x="86115" y="1037534"/>
          <a:ext cx="2417210" cy="19936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100000"/>
                <a:shade val="100000"/>
                <a:satMod val="130000"/>
              </a:schemeClr>
            </a:gs>
            <a:gs pos="100000">
              <a:schemeClr val="accent6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Concept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Game Design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Game Designers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Production Team</a:t>
          </a:r>
          <a:endParaRPr lang="en-US" sz="1300" kern="1200" dirty="0"/>
        </a:p>
      </dsp:txBody>
      <dsp:txXfrm>
        <a:off x="86115" y="1037534"/>
        <a:ext cx="2417210" cy="1566473"/>
      </dsp:txXfrm>
    </dsp:sp>
    <dsp:sp modelId="{1FB78103-9999-4143-8B5F-E95076DEF18A}">
      <dsp:nvSpPr>
        <dsp:cNvPr id="0" name=""/>
        <dsp:cNvSpPr/>
      </dsp:nvSpPr>
      <dsp:spPr>
        <a:xfrm>
          <a:off x="1427346" y="1450674"/>
          <a:ext cx="2756877" cy="2756877"/>
        </a:xfrm>
        <a:prstGeom prst="leftCircularArrow">
          <a:avLst>
            <a:gd name="adj1" fmla="val 3483"/>
            <a:gd name="adj2" fmla="val 431936"/>
            <a:gd name="adj3" fmla="val 2207447"/>
            <a:gd name="adj4" fmla="val 9024489"/>
            <a:gd name="adj5" fmla="val 4063"/>
          </a:avLst>
        </a:prstGeom>
        <a:gradFill rotWithShape="0">
          <a:gsLst>
            <a:gs pos="0">
              <a:schemeClr val="accent6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84F62CD-9ACE-4742-BF74-034767B42ACA}">
      <dsp:nvSpPr>
        <dsp:cNvPr id="0" name=""/>
        <dsp:cNvSpPr/>
      </dsp:nvSpPr>
      <dsp:spPr>
        <a:xfrm>
          <a:off x="623273" y="2604007"/>
          <a:ext cx="2148631" cy="8544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accent2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Pre -Prod</a:t>
          </a:r>
          <a:endParaRPr lang="en-US" sz="3400" kern="1200" dirty="0"/>
        </a:p>
      </dsp:txBody>
      <dsp:txXfrm>
        <a:off x="623273" y="2604007"/>
        <a:ext cx="2148631" cy="854440"/>
      </dsp:txXfrm>
    </dsp:sp>
    <dsp:sp modelId="{E0D353AC-FFBF-47CB-98EB-547E185BB61C}">
      <dsp:nvSpPr>
        <dsp:cNvPr id="0" name=""/>
        <dsp:cNvSpPr/>
      </dsp:nvSpPr>
      <dsp:spPr>
        <a:xfrm>
          <a:off x="3229105" y="1037534"/>
          <a:ext cx="2417210" cy="19936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100000"/>
                <a:shade val="100000"/>
                <a:satMod val="130000"/>
              </a:schemeClr>
            </a:gs>
            <a:gs pos="100000">
              <a:schemeClr val="accent6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GD Implementation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Alpha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i="0" u="none" kern="1200" dirty="0" smtClean="0"/>
            <a:t>Testing</a:t>
          </a:r>
          <a:endParaRPr lang="en-US" sz="1300" b="1" i="0" u="none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Artists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Programmers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Tech Directors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Functional Testers</a:t>
          </a:r>
          <a:endParaRPr lang="en-US" sz="1300" kern="1200" dirty="0"/>
        </a:p>
      </dsp:txBody>
      <dsp:txXfrm>
        <a:off x="3229105" y="1464754"/>
        <a:ext cx="2417210" cy="1566473"/>
      </dsp:txXfrm>
    </dsp:sp>
    <dsp:sp modelId="{AACE4CBA-CB74-4066-92EA-6C3F75B06997}">
      <dsp:nvSpPr>
        <dsp:cNvPr id="0" name=""/>
        <dsp:cNvSpPr/>
      </dsp:nvSpPr>
      <dsp:spPr>
        <a:xfrm>
          <a:off x="4550193" y="-216960"/>
          <a:ext cx="3065742" cy="3065742"/>
        </a:xfrm>
        <a:prstGeom prst="circularArrow">
          <a:avLst>
            <a:gd name="adj1" fmla="val 3132"/>
            <a:gd name="adj2" fmla="val 385200"/>
            <a:gd name="adj3" fmla="val 19439289"/>
            <a:gd name="adj4" fmla="val 12575511"/>
            <a:gd name="adj5" fmla="val 3654"/>
          </a:avLst>
        </a:prstGeom>
        <a:gradFill rotWithShape="0">
          <a:gsLst>
            <a:gs pos="0">
              <a:schemeClr val="accent6">
                <a:shade val="90000"/>
                <a:hueOff val="-334550"/>
                <a:satOff val="1177"/>
                <a:lumOff val="25825"/>
                <a:alphaOff val="0"/>
                <a:tint val="50000"/>
                <a:satMod val="300000"/>
              </a:schemeClr>
            </a:gs>
            <a:gs pos="35000">
              <a:schemeClr val="accent6">
                <a:shade val="90000"/>
                <a:hueOff val="-334550"/>
                <a:satOff val="1177"/>
                <a:lumOff val="25825"/>
                <a:alphaOff val="0"/>
                <a:tint val="37000"/>
                <a:satMod val="300000"/>
              </a:schemeClr>
            </a:gs>
            <a:gs pos="100000">
              <a:schemeClr val="accent6">
                <a:shade val="90000"/>
                <a:hueOff val="-334550"/>
                <a:satOff val="1177"/>
                <a:lumOff val="258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1DA16A-2EFF-4EEC-BC4F-EE5CEC6137EC}">
      <dsp:nvSpPr>
        <dsp:cNvPr id="0" name=""/>
        <dsp:cNvSpPr/>
      </dsp:nvSpPr>
      <dsp:spPr>
        <a:xfrm>
          <a:off x="3766263" y="610314"/>
          <a:ext cx="2148631" cy="8544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accent2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Prod</a:t>
          </a:r>
          <a:endParaRPr lang="en-US" sz="3400" kern="1200" dirty="0"/>
        </a:p>
      </dsp:txBody>
      <dsp:txXfrm>
        <a:off x="3766263" y="610314"/>
        <a:ext cx="2148631" cy="854440"/>
      </dsp:txXfrm>
    </dsp:sp>
    <dsp:sp modelId="{E3EF84A4-90ED-46AC-918E-38214F79EE6C}">
      <dsp:nvSpPr>
        <dsp:cNvPr id="0" name=""/>
        <dsp:cNvSpPr/>
      </dsp:nvSpPr>
      <dsp:spPr>
        <a:xfrm>
          <a:off x="6372094" y="1037534"/>
          <a:ext cx="2417210" cy="19936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100000"/>
                <a:shade val="100000"/>
                <a:satMod val="130000"/>
              </a:schemeClr>
            </a:gs>
            <a:gs pos="100000">
              <a:schemeClr val="accent6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Alpha  -&gt; Release Candidate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smtClean="0"/>
            <a:t>Testing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Deployment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Compliance QA Test Team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Functional QA Test Team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6372094" y="1037534"/>
        <a:ext cx="2417210" cy="1566473"/>
      </dsp:txXfrm>
    </dsp:sp>
    <dsp:sp modelId="{72C8A0CC-32A9-4C74-B7C7-7708092EA394}">
      <dsp:nvSpPr>
        <dsp:cNvPr id="0" name=""/>
        <dsp:cNvSpPr/>
      </dsp:nvSpPr>
      <dsp:spPr>
        <a:xfrm>
          <a:off x="6909252" y="2604007"/>
          <a:ext cx="2148631" cy="8544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accent2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Post-Prod</a:t>
          </a:r>
          <a:endParaRPr lang="en-US" sz="3400" kern="1200" dirty="0"/>
        </a:p>
      </dsp:txBody>
      <dsp:txXfrm>
        <a:off x="6909252" y="2604007"/>
        <a:ext cx="2148631" cy="8544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F4AE6B-5369-44AB-AB9A-38C88482C52C}">
      <dsp:nvSpPr>
        <dsp:cNvPr id="0" name=""/>
        <dsp:cNvSpPr/>
      </dsp:nvSpPr>
      <dsp:spPr>
        <a:xfrm>
          <a:off x="1" y="0"/>
          <a:ext cx="3845569" cy="1065600"/>
        </a:xfrm>
        <a:prstGeom prst="rect">
          <a:avLst/>
        </a:prstGeom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smtClean="0">
              <a:solidFill>
                <a:schemeClr val="tx1"/>
              </a:solidFill>
            </a:rPr>
            <a:t>Ad-hoc</a:t>
          </a:r>
          <a:endParaRPr lang="en-IN" sz="3700" kern="1200" dirty="0">
            <a:solidFill>
              <a:schemeClr val="tx1"/>
            </a:solidFill>
          </a:endParaRPr>
        </a:p>
      </dsp:txBody>
      <dsp:txXfrm>
        <a:off x="1" y="0"/>
        <a:ext cx="3845569" cy="1065600"/>
      </dsp:txXfrm>
    </dsp:sp>
    <dsp:sp modelId="{BA16D080-96A8-45CD-A00C-9C7F59C1FCAC}">
      <dsp:nvSpPr>
        <dsp:cNvPr id="0" name=""/>
        <dsp:cNvSpPr/>
      </dsp:nvSpPr>
      <dsp:spPr>
        <a:xfrm>
          <a:off x="1" y="1068059"/>
          <a:ext cx="3845569" cy="3656340"/>
        </a:xfrm>
        <a:prstGeom prst="rect">
          <a:avLst/>
        </a:prstGeom>
        <a:gradFill rotWithShape="1">
          <a:gsLst>
            <a:gs pos="0">
              <a:schemeClr val="accent3">
                <a:tint val="100000"/>
                <a:shade val="100000"/>
                <a:satMod val="130000"/>
              </a:schemeClr>
            </a:gs>
            <a:gs pos="100000">
              <a:schemeClr val="accent3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Test Random Situations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b="1" kern="1200" dirty="0" smtClean="0"/>
            <a:t>Play like the end-user, interesting findings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“sit on a random tree, throw a grenade at a donkey”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Test Coverage could fail to cover all areas in-game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Testers focus varies depending on play style</a:t>
          </a:r>
          <a:endParaRPr lang="en-IN" sz="1600" b="1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2400" kern="1200" dirty="0"/>
        </a:p>
      </dsp:txBody>
      <dsp:txXfrm>
        <a:off x="1" y="1068059"/>
        <a:ext cx="3845569" cy="3656340"/>
      </dsp:txXfrm>
    </dsp:sp>
    <dsp:sp modelId="{0FCEB1E9-8A61-4AF5-B27E-51FB2C5968F4}">
      <dsp:nvSpPr>
        <dsp:cNvPr id="0" name=""/>
        <dsp:cNvSpPr/>
      </dsp:nvSpPr>
      <dsp:spPr>
        <a:xfrm>
          <a:off x="4384030" y="0"/>
          <a:ext cx="3845569" cy="1065600"/>
        </a:xfrm>
        <a:prstGeom prst="rect">
          <a:avLst/>
        </a:prstGeom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smtClean="0">
              <a:solidFill>
                <a:schemeClr val="tx1"/>
              </a:solidFill>
            </a:rPr>
            <a:t>Test cases</a:t>
          </a:r>
          <a:endParaRPr lang="en-IN" sz="3700" kern="1200" dirty="0">
            <a:solidFill>
              <a:schemeClr val="tx1"/>
            </a:solidFill>
          </a:endParaRPr>
        </a:p>
      </dsp:txBody>
      <dsp:txXfrm>
        <a:off x="4384030" y="0"/>
        <a:ext cx="3845569" cy="1065600"/>
      </dsp:txXfrm>
    </dsp:sp>
    <dsp:sp modelId="{5122CD67-F66C-46A9-89AB-3C59E569EA77}">
      <dsp:nvSpPr>
        <dsp:cNvPr id="0" name=""/>
        <dsp:cNvSpPr/>
      </dsp:nvSpPr>
      <dsp:spPr>
        <a:xfrm>
          <a:off x="4384028" y="1068059"/>
          <a:ext cx="3845569" cy="3656340"/>
        </a:xfrm>
        <a:prstGeom prst="rect">
          <a:avLst/>
        </a:prstGeom>
        <a:gradFill rotWithShape="1">
          <a:gsLst>
            <a:gs pos="0">
              <a:schemeClr val="accent3">
                <a:tint val="100000"/>
                <a:shade val="100000"/>
                <a:satMod val="130000"/>
              </a:schemeClr>
            </a:gs>
            <a:gs pos="100000">
              <a:schemeClr val="accent3"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All Common Known areas tested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Disciplined, Procedural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Coverage is dependent based on TC writers</a:t>
          </a:r>
          <a:endParaRPr lang="en-IN" sz="1600" b="1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Games have too many random variables, TC’s cant cover ALL</a:t>
          </a:r>
          <a:endParaRPr lang="en-IN" sz="1600" b="1" kern="1200" dirty="0"/>
        </a:p>
      </dsp:txBody>
      <dsp:txXfrm>
        <a:off x="4384028" y="1068059"/>
        <a:ext cx="3845569" cy="36563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4B02A1-E7BC-4C24-A067-644EEABADC43}">
      <dsp:nvSpPr>
        <dsp:cNvPr id="0" name=""/>
        <dsp:cNvSpPr/>
      </dsp:nvSpPr>
      <dsp:spPr>
        <a:xfrm>
          <a:off x="0" y="315831"/>
          <a:ext cx="8229599" cy="2154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Microsoft  XBOX, 360, Kinect</a:t>
          </a:r>
          <a:endParaRPr lang="en-IN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Sony - PS2, 3, PSP, Move</a:t>
          </a:r>
          <a:endParaRPr lang="en-IN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PC, Force feedback, </a:t>
          </a:r>
          <a:endParaRPr lang="en-IN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Nintendo – DS, DS </a:t>
          </a:r>
          <a:r>
            <a:rPr lang="en-US" sz="1800" kern="1200" dirty="0" err="1" smtClean="0"/>
            <a:t>Lite</a:t>
          </a:r>
          <a:r>
            <a:rPr lang="en-US" sz="1800" kern="1200" dirty="0" smtClean="0"/>
            <a:t>, 3DS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Online &amp; SNG</a:t>
          </a:r>
          <a:endParaRPr lang="en-IN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Mobile</a:t>
          </a:r>
          <a:endParaRPr lang="en-US" sz="1800" kern="1200" dirty="0"/>
        </a:p>
      </dsp:txBody>
      <dsp:txXfrm>
        <a:off x="0" y="315831"/>
        <a:ext cx="8229599" cy="2154600"/>
      </dsp:txXfrm>
    </dsp:sp>
    <dsp:sp modelId="{1D6DE880-E783-4212-A8E3-1A28379A7014}">
      <dsp:nvSpPr>
        <dsp:cNvPr id="0" name=""/>
        <dsp:cNvSpPr/>
      </dsp:nvSpPr>
      <dsp:spPr>
        <a:xfrm>
          <a:off x="411479" y="50151"/>
          <a:ext cx="5760720" cy="5313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Platform Specific – The Ground</a:t>
          </a:r>
          <a:endParaRPr lang="en-IN" sz="1800" kern="1200" dirty="0"/>
        </a:p>
      </dsp:txBody>
      <dsp:txXfrm>
        <a:off x="411479" y="50151"/>
        <a:ext cx="5760720" cy="531360"/>
      </dsp:txXfrm>
    </dsp:sp>
    <dsp:sp modelId="{0E79F4FE-A941-4F03-972D-2E9D0EB6538E}">
      <dsp:nvSpPr>
        <dsp:cNvPr id="0" name=""/>
        <dsp:cNvSpPr/>
      </dsp:nvSpPr>
      <dsp:spPr>
        <a:xfrm>
          <a:off x="0" y="2833311"/>
          <a:ext cx="8229599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Functional</a:t>
          </a:r>
          <a:endParaRPr lang="en-IN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Compliance</a:t>
          </a:r>
          <a:endParaRPr lang="en-IN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Compatibility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Localization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Automation</a:t>
          </a:r>
          <a:endParaRPr lang="en-US" sz="1800" kern="1200" dirty="0"/>
        </a:p>
      </dsp:txBody>
      <dsp:txXfrm>
        <a:off x="0" y="2833311"/>
        <a:ext cx="8229599" cy="1871100"/>
      </dsp:txXfrm>
    </dsp:sp>
    <dsp:sp modelId="{100142B3-0840-4A96-AFFB-EFF960042C66}">
      <dsp:nvSpPr>
        <dsp:cNvPr id="0" name=""/>
        <dsp:cNvSpPr/>
      </dsp:nvSpPr>
      <dsp:spPr>
        <a:xfrm>
          <a:off x="411479" y="2567631"/>
          <a:ext cx="5760720" cy="5313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Test Specialist – The Focus</a:t>
          </a:r>
          <a:endParaRPr lang="en-IN" sz="1800" kern="1200" dirty="0"/>
        </a:p>
      </dsp:txBody>
      <dsp:txXfrm>
        <a:off x="411479" y="2567631"/>
        <a:ext cx="5760720" cy="5313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506FC5-71B0-4FB3-B3CE-B5C6BD84E1D0}">
      <dsp:nvSpPr>
        <dsp:cNvPr id="0" name=""/>
        <dsp:cNvSpPr/>
      </dsp:nvSpPr>
      <dsp:spPr>
        <a:xfrm>
          <a:off x="808895" y="1047"/>
          <a:ext cx="1739949" cy="1043969"/>
        </a:xfrm>
        <a:prstGeom prst="roundRect">
          <a:avLst>
            <a:gd name="adj" fmla="val 10000"/>
          </a:avLst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Passion 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808895" y="1047"/>
        <a:ext cx="1739949" cy="1043969"/>
      </dsp:txXfrm>
    </dsp:sp>
    <dsp:sp modelId="{718E536E-FFBB-432D-8A64-6A4750168019}">
      <dsp:nvSpPr>
        <dsp:cNvPr id="0" name=""/>
        <dsp:cNvSpPr/>
      </dsp:nvSpPr>
      <dsp:spPr>
        <a:xfrm>
          <a:off x="270196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>
        <a:off x="2701960" y="307278"/>
        <a:ext cx="368869" cy="431507"/>
      </dsp:txXfrm>
    </dsp:sp>
    <dsp:sp modelId="{F4D219E6-0C3A-4427-9331-4E0042D684B2}">
      <dsp:nvSpPr>
        <dsp:cNvPr id="0" name=""/>
        <dsp:cNvSpPr/>
      </dsp:nvSpPr>
      <dsp:spPr>
        <a:xfrm>
          <a:off x="3244825" y="1047"/>
          <a:ext cx="1739949" cy="104396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Noob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244825" y="1047"/>
        <a:ext cx="1739949" cy="1043969"/>
      </dsp:txXfrm>
    </dsp:sp>
    <dsp:sp modelId="{BD10F82A-D3E0-48E3-8AEE-7CEF52B6C7DB}">
      <dsp:nvSpPr>
        <dsp:cNvPr id="0" name=""/>
        <dsp:cNvSpPr/>
      </dsp:nvSpPr>
      <dsp:spPr>
        <a:xfrm>
          <a:off x="513789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>
        <a:off x="5137890" y="307278"/>
        <a:ext cx="368869" cy="431507"/>
      </dsp:txXfrm>
    </dsp:sp>
    <dsp:sp modelId="{B18FBD0A-26E6-4A01-8BBC-458AAFA9FB46}">
      <dsp:nvSpPr>
        <dsp:cNvPr id="0" name=""/>
        <dsp:cNvSpPr/>
      </dsp:nvSpPr>
      <dsp:spPr>
        <a:xfrm>
          <a:off x="5680754" y="1047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Improvise hand-eye coordination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5680754" y="1047"/>
        <a:ext cx="1739949" cy="1043969"/>
      </dsp:txXfrm>
    </dsp:sp>
    <dsp:sp modelId="{24A18D3A-4758-4180-ADBA-469C8B5BAE08}">
      <dsp:nvSpPr>
        <dsp:cNvPr id="0" name=""/>
        <dsp:cNvSpPr/>
      </dsp:nvSpPr>
      <dsp:spPr>
        <a:xfrm rot="5400000">
          <a:off x="6366294" y="1166813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 rot="5400000">
        <a:off x="6366294" y="1166813"/>
        <a:ext cx="368869" cy="431507"/>
      </dsp:txXfrm>
    </dsp:sp>
    <dsp:sp modelId="{79B6C672-54D2-489F-94C9-240EBB0154D8}">
      <dsp:nvSpPr>
        <dsp:cNvPr id="0" name=""/>
        <dsp:cNvSpPr/>
      </dsp:nvSpPr>
      <dsp:spPr>
        <a:xfrm>
          <a:off x="5680754" y="1740996"/>
          <a:ext cx="1739949" cy="1043969"/>
        </a:xfrm>
        <a:prstGeom prst="roundRect">
          <a:avLst>
            <a:gd name="adj" fmla="val 10000"/>
          </a:avLst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Pro. Gamer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5680754" y="1740996"/>
        <a:ext cx="1739949" cy="1043969"/>
      </dsp:txXfrm>
    </dsp:sp>
    <dsp:sp modelId="{396A6675-35CD-4FB2-AF85-DAA581A0EC8B}">
      <dsp:nvSpPr>
        <dsp:cNvPr id="0" name=""/>
        <dsp:cNvSpPr/>
      </dsp:nvSpPr>
      <dsp:spPr>
        <a:xfrm rot="10800000">
          <a:off x="5158769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 rot="10800000">
        <a:off x="5158769" y="2047227"/>
        <a:ext cx="368869" cy="431507"/>
      </dsp:txXfrm>
    </dsp:sp>
    <dsp:sp modelId="{DAC01141-EE70-4FDA-98E7-D625B7428791}">
      <dsp:nvSpPr>
        <dsp:cNvPr id="0" name=""/>
        <dsp:cNvSpPr/>
      </dsp:nvSpPr>
      <dsp:spPr>
        <a:xfrm>
          <a:off x="3244825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Platform Specialization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3244825" y="1740996"/>
        <a:ext cx="1739949" cy="1043969"/>
      </dsp:txXfrm>
    </dsp:sp>
    <dsp:sp modelId="{BCF3861E-F3A5-474B-8685-E294A58609C5}">
      <dsp:nvSpPr>
        <dsp:cNvPr id="0" name=""/>
        <dsp:cNvSpPr/>
      </dsp:nvSpPr>
      <dsp:spPr>
        <a:xfrm rot="10800000">
          <a:off x="2722840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 rot="10800000">
        <a:off x="2722840" y="2047227"/>
        <a:ext cx="368869" cy="431507"/>
      </dsp:txXfrm>
    </dsp:sp>
    <dsp:sp modelId="{2CD68201-75EE-47CA-9082-C5AE6E4DB41C}">
      <dsp:nvSpPr>
        <dsp:cNvPr id="0" name=""/>
        <dsp:cNvSpPr/>
      </dsp:nvSpPr>
      <dsp:spPr>
        <a:xfrm>
          <a:off x="808895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Test Focus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808895" y="1740996"/>
        <a:ext cx="1739949" cy="1043969"/>
      </dsp:txXfrm>
    </dsp:sp>
    <dsp:sp modelId="{A68F1BD6-70A4-440C-B96F-32974BD9FAE7}">
      <dsp:nvSpPr>
        <dsp:cNvPr id="0" name=""/>
        <dsp:cNvSpPr/>
      </dsp:nvSpPr>
      <dsp:spPr>
        <a:xfrm rot="5400000">
          <a:off x="1494435" y="2906762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 rot="5400000">
        <a:off x="1494435" y="2906762"/>
        <a:ext cx="368869" cy="431507"/>
      </dsp:txXfrm>
    </dsp:sp>
    <dsp:sp modelId="{3D1894C8-9FC5-47E5-8510-88124FDF0158}">
      <dsp:nvSpPr>
        <dsp:cNvPr id="0" name=""/>
        <dsp:cNvSpPr/>
      </dsp:nvSpPr>
      <dsp:spPr>
        <a:xfrm>
          <a:off x="808895" y="3480946"/>
          <a:ext cx="1739949" cy="1043969"/>
        </a:xfrm>
        <a:prstGeom prst="roundRect">
          <a:avLst>
            <a:gd name="adj" fmla="val 10000"/>
          </a:avLst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Master Test Approach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808895" y="3480946"/>
        <a:ext cx="1739949" cy="1043969"/>
      </dsp:txXfrm>
    </dsp:sp>
    <dsp:sp modelId="{638D24A8-CBD7-44ED-9FE3-EF43A01CC20D}">
      <dsp:nvSpPr>
        <dsp:cNvPr id="0" name=""/>
        <dsp:cNvSpPr/>
      </dsp:nvSpPr>
      <dsp:spPr>
        <a:xfrm>
          <a:off x="2701960" y="378717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>
        <a:off x="2701960" y="3787177"/>
        <a:ext cx="368869" cy="431507"/>
      </dsp:txXfrm>
    </dsp:sp>
    <dsp:sp modelId="{014F8E22-4A6C-4CB5-ABBD-28F2D3C3594E}">
      <dsp:nvSpPr>
        <dsp:cNvPr id="0" name=""/>
        <dsp:cNvSpPr/>
      </dsp:nvSpPr>
      <dsp:spPr>
        <a:xfrm>
          <a:off x="3244825" y="3480946"/>
          <a:ext cx="1739949" cy="1043969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Clear Documentation and Master Detection Skills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3244825" y="3480946"/>
        <a:ext cx="1739949" cy="1043969"/>
      </dsp:txXfrm>
    </dsp:sp>
    <dsp:sp modelId="{0926231D-B753-4FA8-A397-8235636F5770}">
      <dsp:nvSpPr>
        <dsp:cNvPr id="0" name=""/>
        <dsp:cNvSpPr/>
      </dsp:nvSpPr>
      <dsp:spPr>
        <a:xfrm>
          <a:off x="5137890" y="378717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b="1" kern="1200">
            <a:solidFill>
              <a:schemeClr val="tx1"/>
            </a:solidFill>
          </a:endParaRPr>
        </a:p>
      </dsp:txBody>
      <dsp:txXfrm>
        <a:off x="5137890" y="3787177"/>
        <a:ext cx="368869" cy="431507"/>
      </dsp:txXfrm>
    </dsp:sp>
    <dsp:sp modelId="{43AE9EE0-1DF4-4801-A361-47A53B68CBC0}">
      <dsp:nvSpPr>
        <dsp:cNvPr id="0" name=""/>
        <dsp:cNvSpPr/>
      </dsp:nvSpPr>
      <dsp:spPr>
        <a:xfrm>
          <a:off x="5680754" y="3480946"/>
          <a:ext cx="1739949" cy="1043969"/>
        </a:xfrm>
        <a:prstGeom prst="roundRect">
          <a:avLst>
            <a:gd name="adj" fmla="val 10000"/>
          </a:avLst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chemeClr val="tx1"/>
              </a:solidFill>
            </a:rPr>
            <a:t>1337 Game Tester </a:t>
          </a:r>
          <a:endParaRPr lang="en-IN" sz="1600" b="1" kern="1200" dirty="0">
            <a:solidFill>
              <a:schemeClr val="tx1"/>
            </a:solidFill>
          </a:endParaRPr>
        </a:p>
      </dsp:txBody>
      <dsp:txXfrm>
        <a:off x="5680754" y="3480946"/>
        <a:ext cx="1739949" cy="1043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7" charset="-128"/>
              </a:defRPr>
            </a:lvl1pPr>
          </a:lstStyle>
          <a:p>
            <a:pPr>
              <a:defRPr/>
            </a:pPr>
            <a:fld id="{262212DD-A76F-434D-AC38-82B913B605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change “Game Portals” to “Social” unless you mean “Casual” and “Pc Games” to “PC”</a:t>
            </a:r>
          </a:p>
          <a:p>
            <a:r>
              <a:rPr lang="en-US" baseline="0" dirty="0" smtClean="0"/>
              <a:t>I believe the total market is about $50B – 43B Console, 6B MMO, 1B Social.  So how do we get 11% Social?  Need to validate this data.</a:t>
            </a:r>
          </a:p>
          <a:p>
            <a:r>
              <a:rPr lang="en-US" baseline="0" dirty="0" smtClean="0"/>
              <a:t>This is a per the </a:t>
            </a:r>
            <a:r>
              <a:rPr lang="en-US" baseline="0" dirty="0" err="1" smtClean="0"/>
              <a:t>Newzoo</a:t>
            </a:r>
            <a:r>
              <a:rPr lang="en-US" baseline="0" dirty="0" smtClean="0"/>
              <a:t> 2010  report.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B8C241-87A2-411A-9213-C44601AB5D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http://www.newzoo.com/ENG/1564-National_Surveys_%282010%29.html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B8C241-87A2-411A-9213-C44601AB5D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http://www.newzoo.com/ENG/1564-National_Surveys_%282010%29.html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B8C241-87A2-411A-9213-C44601AB5D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Software testing process for QC of Games</a:t>
            </a:r>
          </a:p>
          <a:p>
            <a:pPr defTabSz="93177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defTabSz="93177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Primary function</a:t>
            </a:r>
            <a:r>
              <a:rPr lang="en-US" baseline="0" dirty="0" smtClean="0"/>
              <a:t> includes </a:t>
            </a:r>
            <a:r>
              <a:rPr lang="en-US" dirty="0" smtClean="0"/>
              <a:t>The Discovery and documentation of bugs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619F-F970-41D5-9B60-8780DC7E6AA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 you need to find bugs – This is why!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212DD-A76F-434D-AC38-82B913B605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about</a:t>
            </a:r>
            <a:r>
              <a:rPr lang="en-US" baseline="0" dirty="0" smtClean="0"/>
              <a:t> tracker too here.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212DD-A76F-434D-AC38-82B913B6055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biggest misconception about software testing is that any one method of testing is better than another. There is both an art and a science to game testing, and neither of them should be ignored.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619F-F970-41D5-9B60-8780DC7E6AA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71438" y="1038225"/>
            <a:ext cx="8991600" cy="4524375"/>
          </a:xfrm>
          <a:prstGeom prst="roundRect">
            <a:avLst>
              <a:gd name="adj" fmla="val 9162"/>
            </a:avLst>
          </a:prstGeom>
          <a:noFill/>
          <a:ln w="28575">
            <a:solidFill>
              <a:srgbClr val="0E2C8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0E2C8F"/>
              </a:solidFill>
              <a:latin typeface="Arial" pitchFamily="-107" charset="0"/>
              <a:ea typeface="+mn-ea"/>
            </a:endParaRPr>
          </a:p>
        </p:txBody>
      </p:sp>
      <p:pic>
        <p:nvPicPr>
          <p:cNvPr id="5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25" y="-76200"/>
            <a:ext cx="91646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53200"/>
            <a:ext cx="91646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1905000" y="2057400"/>
            <a:ext cx="0" cy="2667000"/>
          </a:xfrm>
          <a:prstGeom prst="line">
            <a:avLst/>
          </a:prstGeom>
          <a:noFill/>
          <a:ln w="28575">
            <a:solidFill>
              <a:srgbClr val="009DD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-107" charset="0"/>
              <a:ea typeface="+mn-ea"/>
            </a:endParaRPr>
          </a:p>
        </p:txBody>
      </p:sp>
      <p:pic>
        <p:nvPicPr>
          <p:cNvPr id="8" name="Picture 11" descr="e4e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2605088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2257425"/>
            <a:ext cx="6400800" cy="12620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05238"/>
            <a:ext cx="5715000" cy="661987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rgbClr val="009DDC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CB293C58-56A2-44C9-B964-255658707B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50838"/>
            <a:ext cx="2057400" cy="5775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0838"/>
            <a:ext cx="6019800" cy="5775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E5500DFC-574C-4259-A0C8-DB2EC502DE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3DD4C4CB-3F48-4BDA-999A-E30177A4CD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51AD78E6-3978-4A86-AC93-F1BE78634F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6C78ADA3-2E32-4D4A-8DA2-B4C4ED1D08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ECB23326-402E-42FE-896B-08265BFE39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BF62C722-CF3A-45A2-AD6B-175B2B4C1B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64F0B393-73A4-49A7-8188-87BC546E2D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B986AA53-04B4-49FB-A435-9ED2B7ED70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# </a:t>
            </a:r>
            <a:fld id="{565C5016-FA75-44D0-9C43-E987193F3F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50838"/>
            <a:ext cx="75438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E40E62"/>
                </a:solidFill>
                <a:latin typeface="Microsoft Sans Serif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 dirty="0"/>
              <a:t> # </a:t>
            </a:r>
            <a:fld id="{13BB4C58-43A3-404D-8F79-075262D220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6381750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E40E62"/>
                </a:solidFill>
                <a:latin typeface="Microsoft Sans Serif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 dirty="0"/>
              <a:t>© e4e – Confidential and Proprietary</a:t>
            </a:r>
          </a:p>
        </p:txBody>
      </p:sp>
      <p:pic>
        <p:nvPicPr>
          <p:cNvPr id="2" name="Picture 11" descr="e4e 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34938" y="381000"/>
            <a:ext cx="84137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3" descr="lin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-9525" y="-76200"/>
            <a:ext cx="91646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6" descr="lin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553200"/>
            <a:ext cx="91646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E40E62"/>
          </a:solidFill>
          <a:latin typeface="Microsoft Sans Serif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5.gif"/><Relationship Id="rId4" Type="http://schemas.openxmlformats.org/officeDocument/2006/relationships/diagramLayout" Target="../diagrams/layout3.xml"/><Relationship Id="rId9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2057400" y="4495800"/>
            <a:ext cx="7239000" cy="12192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R.Kasturi Rangan</a:t>
            </a:r>
          </a:p>
          <a:p>
            <a:pPr eaLnBrk="1" hangingPunct="1"/>
            <a:r>
              <a:rPr lang="en-US" sz="1600" b="1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Site Head &amp; Sr. </a:t>
            </a:r>
            <a:r>
              <a:rPr lang="en-US" sz="1600" b="1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Operations </a:t>
            </a:r>
            <a:r>
              <a:rPr lang="en-US" sz="1600" b="1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Manager </a:t>
            </a:r>
          </a:p>
          <a:p>
            <a:pPr eaLnBrk="1" hangingPunct="1"/>
            <a:r>
              <a:rPr lang="en-US" sz="1600" b="1" dirty="0" smtClean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e4e Interactive Entertainment Services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124478" y="2819400"/>
            <a:ext cx="5724122" cy="838200"/>
            <a:chOff x="1210078" y="0"/>
            <a:chExt cx="4962122" cy="838200"/>
          </a:xfrm>
          <a:solidFill>
            <a:srgbClr val="92D050"/>
          </a:solidFill>
        </p:grpSpPr>
        <p:sp>
          <p:nvSpPr>
            <p:cNvPr id="6" name="Rounded Rectangle 5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grpFill/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250996" y="40918"/>
              <a:ext cx="4880286" cy="75636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>
                  <a:latin typeface="Comic Sans MS" pitchFamily="66" charset="0"/>
                </a:rPr>
                <a:t>FUN! &amp; The Art of Game Testing</a:t>
              </a:r>
              <a:endParaRPr lang="en-IN" sz="2400" b="1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47800"/>
          <a:ext cx="9144000" cy="4068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Elbow Connector 4"/>
          <p:cNvCxnSpPr/>
          <p:nvPr/>
        </p:nvCxnSpPr>
        <p:spPr>
          <a:xfrm rot="10800000">
            <a:off x="2514600" y="3108600"/>
            <a:ext cx="685802" cy="3204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/>
          <p:nvPr/>
        </p:nvCxnSpPr>
        <p:spPr>
          <a:xfrm rot="10800000">
            <a:off x="5638800" y="3192000"/>
            <a:ext cx="762000" cy="3132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286000" y="381000"/>
            <a:ext cx="4962122" cy="838200"/>
            <a:chOff x="1210078" y="0"/>
            <a:chExt cx="4962122" cy="838200"/>
          </a:xfrm>
        </p:grpSpPr>
        <p:sp>
          <p:nvSpPr>
            <p:cNvPr id="8" name="Rounded Rectangle 7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250996" y="40918"/>
              <a:ext cx="4880286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b="1" i="0" kern="1200" baseline="0" dirty="0" smtClean="0">
                  <a:latin typeface="Comic Sans MS" pitchFamily="66" charset="0"/>
                </a:rPr>
                <a:t>Game</a:t>
              </a:r>
              <a:r>
                <a:rPr lang="en-US" sz="2700" b="1" i="0" kern="1200" dirty="0" smtClean="0">
                  <a:latin typeface="Comic Sans MS" pitchFamily="66" charset="0"/>
                </a:rPr>
                <a:t> Production Life Cycle</a:t>
              </a:r>
              <a:endParaRPr lang="en-IN" sz="27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4F62CD-9ACE-4742-BF74-034767B42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984F62CD-9ACE-4742-BF74-034767B42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BAB38E-8798-499D-AED3-5C6F724D8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16BAB38E-8798-499D-AED3-5C6F724D8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B78103-9999-4143-8B5F-E95076DEF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1FB78103-9999-4143-8B5F-E95076DEF1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1DA16A-2EFF-4EEC-BC4F-EE5CEC613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231DA16A-2EFF-4EEC-BC4F-EE5CEC6137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D353AC-FFBF-47CB-98EB-547E185BB6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E0D353AC-FFBF-47CB-98EB-547E185BB6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CE4CBA-CB74-4066-92EA-6C3F75B06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AACE4CBA-CB74-4066-92EA-6C3F75B069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C8A0CC-32A9-4C74-B7C7-7708092EA3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72C8A0CC-32A9-4C74-B7C7-7708092EA3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EF84A4-90ED-46AC-918E-38214F79E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E3EF84A4-90ED-46AC-918E-38214F79EE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Picture 3" descr="C:\Users\kasturi.rangan.E4E\Desktop\5168063-illustration-of-a-green-thumb-up-button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57400" y="2438400"/>
            <a:ext cx="379845" cy="370800"/>
          </a:xfrm>
          <a:prstGeom prst="rect">
            <a:avLst/>
          </a:prstGeom>
          <a:noFill/>
        </p:spPr>
      </p:pic>
      <p:pic>
        <p:nvPicPr>
          <p:cNvPr id="25" name="Picture 2" descr="C:\Users\kasturi.rangan.E4E\Desktop\5168061-illustration-of-a-red-thumb-down-button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057400" y="4114800"/>
            <a:ext cx="381000" cy="371929"/>
          </a:xfrm>
          <a:prstGeom prst="rect">
            <a:avLst/>
          </a:prstGeom>
          <a:noFill/>
        </p:spPr>
      </p:pic>
      <p:pic>
        <p:nvPicPr>
          <p:cNvPr id="26" name="Picture 3" descr="C:\Users\kasturi.rangan.E4E\Desktop\5168063-illustration-of-a-green-thumb-up-button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2448600"/>
            <a:ext cx="379845" cy="370800"/>
          </a:xfrm>
          <a:prstGeom prst="rect">
            <a:avLst/>
          </a:prstGeom>
          <a:noFill/>
        </p:spPr>
      </p:pic>
      <p:pic>
        <p:nvPicPr>
          <p:cNvPr id="27" name="Picture 2" descr="C:\Users\kasturi.rangan.E4E\Desktop\5168061-illustration-of-a-red-thumb-down-button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400800" y="4114800"/>
            <a:ext cx="381000" cy="371929"/>
          </a:xfrm>
          <a:prstGeom prst="rect">
            <a:avLst/>
          </a:prstGeom>
          <a:noFill/>
        </p:spPr>
      </p:pic>
      <p:pic>
        <p:nvPicPr>
          <p:cNvPr id="4100" name="Picture 4" descr="C:\Users\kasturi.rangan.E4E\Desktop\handshake-icon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14800" y="3676650"/>
            <a:ext cx="895350" cy="895350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2590800" y="304800"/>
            <a:ext cx="3962400" cy="838200"/>
            <a:chOff x="2209812" y="0"/>
            <a:chExt cx="2962656" cy="838200"/>
          </a:xfrm>
        </p:grpSpPr>
        <p:sp>
          <p:nvSpPr>
            <p:cNvPr id="10" name="Rounded Rectangle 9"/>
            <p:cNvSpPr/>
            <p:nvPr/>
          </p:nvSpPr>
          <p:spPr>
            <a:xfrm>
              <a:off x="2209812" y="0"/>
              <a:ext cx="2962656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250730" y="40918"/>
              <a:ext cx="2880820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lvl="0" algn="ctr" defTabSz="1600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i="0" kern="1200" baseline="0" dirty="0" smtClean="0">
                  <a:latin typeface="Comic Sans MS" pitchFamily="66" charset="0"/>
                </a:rPr>
                <a:t>Test Approach</a:t>
              </a:r>
              <a:endParaRPr lang="en-IN" sz="36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3F4AE6B-5369-44AB-AB9A-38C88482C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graphicEl>
                                              <a:dgm id="{83F4AE6B-5369-44AB-AB9A-38C88482C5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BA16D080-96A8-45CD-A00C-9C7F59C1FC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graphicEl>
                                              <a:dgm id="{BA16D080-96A8-45CD-A00C-9C7F59C1FC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0FCEB1E9-8A61-4AF5-B27E-51FB2C596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>
                                            <p:graphicEl>
                                              <a:dgm id="{0FCEB1E9-8A61-4AF5-B27E-51FB2C5968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5122CD67-F66C-46A9-89AB-3C59E569E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>
                                            <p:graphicEl>
                                              <a:dgm id="{5122CD67-F66C-46A9-89AB-3C59E569EA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219200" y="381000"/>
            <a:ext cx="7467600" cy="838200"/>
            <a:chOff x="2209812" y="0"/>
            <a:chExt cx="2962656" cy="838200"/>
          </a:xfrm>
        </p:grpSpPr>
        <p:sp>
          <p:nvSpPr>
            <p:cNvPr id="8" name="Rounded Rectangle 7"/>
            <p:cNvSpPr/>
            <p:nvPr/>
          </p:nvSpPr>
          <p:spPr>
            <a:xfrm>
              <a:off x="2209812" y="0"/>
              <a:ext cx="2962656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2250730" y="40918"/>
              <a:ext cx="2880820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200" dirty="0" smtClean="0">
                  <a:solidFill>
                    <a:schemeClr val="bg1"/>
                  </a:solidFill>
                  <a:latin typeface="Comic Sans MS" pitchFamily="66" charset="0"/>
                </a:rPr>
                <a:t>Game Testers – The Specialization</a:t>
              </a:r>
              <a:endParaRPr lang="en-IN" sz="3200" kern="1200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6DE880-E783-4212-A8E3-1A28379A70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1D6DE880-E783-4212-A8E3-1A28379A70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F4B02A1-E7BC-4C24-A067-644EEABAD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DF4B02A1-E7BC-4C24-A067-644EEABADC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0142B3-0840-4A96-AFFB-EFF960042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100142B3-0840-4A96-AFFB-EFF960042C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79F4FE-A941-4F03-972D-2E9D0EB65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0E79F4FE-A941-4F03-972D-2E9D0EB653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143000" y="381000"/>
            <a:ext cx="7467600" cy="838200"/>
            <a:chOff x="2209812" y="0"/>
            <a:chExt cx="2962656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209812" y="0"/>
              <a:ext cx="2962656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250730" y="40918"/>
              <a:ext cx="2880820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600" b="1" dirty="0" smtClean="0">
                  <a:solidFill>
                    <a:schemeClr val="bg1"/>
                  </a:solidFill>
                  <a:latin typeface="Comic Sans MS" pitchFamily="66" charset="0"/>
                </a:rPr>
                <a:t>Pro. Game Tester: The Road to Success</a:t>
              </a:r>
              <a:endParaRPr lang="en-IN" sz="2600" b="1" kern="1200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506FC5-71B0-4FB3-B3CE-B5C6BD84E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81506FC5-71B0-4FB3-B3CE-B5C6BD84E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18E536E-FFBB-432D-8A64-6A47501680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718E536E-FFBB-432D-8A64-6A47501680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4D219E6-0C3A-4427-9331-4E0042D684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F4D219E6-0C3A-4427-9331-4E0042D684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D10F82A-D3E0-48E3-8AEE-7CEF52B6C7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BD10F82A-D3E0-48E3-8AEE-7CEF52B6C7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18FBD0A-26E6-4A01-8BBC-458AAFA9F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B18FBD0A-26E6-4A01-8BBC-458AAFA9FB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4A18D3A-4758-4180-ADBA-469C8B5BA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24A18D3A-4758-4180-ADBA-469C8B5BAE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9B6C672-54D2-489F-94C9-240EBB015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dgm id="{79B6C672-54D2-489F-94C9-240EBB0154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96A6675-35CD-4FB2-AF85-DAA581A0EC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396A6675-35CD-4FB2-AF85-DAA581A0EC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AC01141-EE70-4FDA-98E7-D625B74287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>
                                            <p:graphicEl>
                                              <a:dgm id="{DAC01141-EE70-4FDA-98E7-D625B74287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CF3861E-F3A5-474B-8685-E294A5860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BCF3861E-F3A5-474B-8685-E294A5860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CD68201-75EE-47CA-9082-C5AE6E4DB4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graphicEl>
                                              <a:dgm id="{2CD68201-75EE-47CA-9082-C5AE6E4DB4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68F1BD6-70A4-440C-B96F-32974BD9F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A68F1BD6-70A4-440C-B96F-32974BD9FA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D1894C8-9FC5-47E5-8510-88124FDF0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">
                                            <p:graphicEl>
                                              <a:dgm id="{3D1894C8-9FC5-47E5-8510-88124FDF01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38D24A8-CBD7-44ED-9FE3-EF43A01CC2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638D24A8-CBD7-44ED-9FE3-EF43A01CC2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14F8E22-4A6C-4CB5-ABBD-28F2D3C35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>
                                            <p:graphicEl>
                                              <a:dgm id="{014F8E22-4A6C-4CB5-ABBD-28F2D3C359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926231D-B753-4FA8-A397-8235636F5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0926231D-B753-4FA8-A397-8235636F57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3AE9EE0-1DF4-4801-A361-47A53B68CB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">
                                            <p:graphicEl>
                                              <a:dgm id="{43AE9EE0-1DF4-4801-A361-47A53B68CB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1981200" y="2057400"/>
            <a:ext cx="6553200" cy="2514600"/>
            <a:chOff x="1210078" y="0"/>
            <a:chExt cx="4962122" cy="838200"/>
          </a:xfrm>
          <a:solidFill>
            <a:srgbClr val="92D050"/>
          </a:solidFill>
        </p:grpSpPr>
        <p:sp>
          <p:nvSpPr>
            <p:cNvPr id="6" name="Rounded Rectangle 5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grpFill/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383175" y="50800"/>
              <a:ext cx="4673627" cy="7366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600" b="1" dirty="0" smtClean="0">
                  <a:solidFill>
                    <a:schemeClr val="tx1"/>
                  </a:solidFill>
                  <a:latin typeface="Comic Sans MS" pitchFamily="66" charset="0"/>
                </a:rPr>
                <a:t>Thank YOU!</a:t>
              </a:r>
            </a:p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600" b="1" dirty="0" smtClean="0">
                  <a:solidFill>
                    <a:schemeClr val="tx1"/>
                  </a:solidFill>
                  <a:latin typeface="Comic Sans MS" pitchFamily="66" charset="0"/>
                </a:rPr>
                <a:t>Q&amp;A </a:t>
              </a:r>
              <a:r>
                <a:rPr lang="en-US" sz="6600" b="1" dirty="0" smtClean="0">
                  <a:solidFill>
                    <a:schemeClr val="tx1"/>
                  </a:solidFill>
                  <a:latin typeface="Comic Sans MS" pitchFamily="66" charset="0"/>
                  <a:sym typeface="Wingdings" pitchFamily="2" charset="2"/>
                </a:rPr>
                <a:t></a:t>
              </a:r>
              <a:r>
                <a:rPr lang="en-US" sz="6600" b="1" dirty="0" smtClean="0">
                  <a:solidFill>
                    <a:schemeClr val="tx1"/>
                  </a:solidFill>
                  <a:latin typeface="Comic Sans MS" pitchFamily="66" charset="0"/>
                </a:rPr>
                <a:t> QA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A032991-4868-4521-98AF-584B1AD6E76C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33400" y="1371600"/>
          <a:ext cx="8153400" cy="213360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958454"/>
                <a:gridCol w="2972258"/>
                <a:gridCol w="3222688"/>
              </a:tblGrid>
              <a:tr h="4113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Segment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Money</a:t>
                      </a:r>
                      <a:r>
                        <a:rPr lang="en-US" sz="1400" baseline="0" dirty="0" smtClean="0"/>
                        <a:t> Spent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/>
                        <a:t># of Players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92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USA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baseline="0" dirty="0" smtClean="0"/>
                        <a:t>$ 25,290,000,000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/>
                        <a:t>183,500,000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2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UK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baseline="0" dirty="0" smtClean="0"/>
                        <a:t>  £ 3,780,000,000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/>
                        <a:t>31,300,000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2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Germany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baseline="0" dirty="0" smtClean="0"/>
                        <a:t>  € 3,650,000,000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/>
                        <a:t>25,400,000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2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France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baseline="0" dirty="0" smtClean="0"/>
                        <a:t>   € 3,570,000,000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/>
                        <a:t>35,300,000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533400" y="3581400"/>
          <a:ext cx="4114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029200" y="3429000"/>
          <a:ext cx="41148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6019800"/>
            <a:ext cx="455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5943600"/>
            <a:ext cx="457200" cy="302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"/>
          <p:cNvGrpSpPr/>
          <p:nvPr/>
        </p:nvGrpSpPr>
        <p:grpSpPr>
          <a:xfrm>
            <a:off x="1219200" y="304800"/>
            <a:ext cx="7162800" cy="838200"/>
            <a:chOff x="2209812" y="0"/>
            <a:chExt cx="2962656" cy="838200"/>
          </a:xfrm>
        </p:grpSpPr>
        <p:sp>
          <p:nvSpPr>
            <p:cNvPr id="12" name="Rounded Rectangle 11"/>
            <p:cNvSpPr/>
            <p:nvPr/>
          </p:nvSpPr>
          <p:spPr>
            <a:xfrm>
              <a:off x="2209812" y="0"/>
              <a:ext cx="2962656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2250730" y="40918"/>
              <a:ext cx="2880820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200" dirty="0" smtClean="0">
                  <a:latin typeface="Comic Sans MS" pitchFamily="66" charset="0"/>
                </a:rPr>
                <a:t>Market Size  - US and Europe</a:t>
              </a:r>
              <a:endParaRPr lang="en-IN" sz="32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A032991-4868-4521-98AF-584B1AD6E76C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8" name="Picture 7" descr="http://newzoo.com/img_content/graphs/US_National_Gamers_Survey_2010_t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295400"/>
            <a:ext cx="8001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/>
          <p:nvPr/>
        </p:nvGrpSpPr>
        <p:grpSpPr>
          <a:xfrm>
            <a:off x="2514600" y="381000"/>
            <a:ext cx="4495800" cy="838200"/>
            <a:chOff x="2209812" y="0"/>
            <a:chExt cx="2962656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209812" y="0"/>
              <a:ext cx="2962656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250730" y="40918"/>
              <a:ext cx="2880820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200" dirty="0" smtClean="0">
                  <a:latin typeface="Comic Sans MS" pitchFamily="66" charset="0"/>
                </a:rPr>
                <a:t>Gamers Share (US)</a:t>
              </a:r>
              <a:endParaRPr lang="en-IN" sz="32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A032991-4868-4521-98AF-584B1AD6E76C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6" name="Picture 5" descr="http://newzoo.com/img_content/graphs/UK_National_Gamers_Survey_2010_V2_t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295400"/>
            <a:ext cx="8077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/>
          <p:nvPr/>
        </p:nvGrpSpPr>
        <p:grpSpPr>
          <a:xfrm>
            <a:off x="2590800" y="381000"/>
            <a:ext cx="4495800" cy="838200"/>
            <a:chOff x="2209812" y="0"/>
            <a:chExt cx="2962656" cy="838200"/>
          </a:xfrm>
        </p:grpSpPr>
        <p:sp>
          <p:nvSpPr>
            <p:cNvPr id="7" name="Rounded Rectangle 6"/>
            <p:cNvSpPr/>
            <p:nvPr/>
          </p:nvSpPr>
          <p:spPr>
            <a:xfrm>
              <a:off x="2209812" y="0"/>
              <a:ext cx="2962656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2250730" y="40918"/>
              <a:ext cx="2880820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3200" dirty="0" smtClean="0">
                  <a:latin typeface="Comic Sans MS" pitchFamily="66" charset="0"/>
                </a:rPr>
                <a:t>Gamers Share (UK)</a:t>
              </a:r>
              <a:endParaRPr lang="en-IN" sz="32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029200"/>
          </a:xfrm>
        </p:spPr>
        <p:txBody>
          <a:bodyPr/>
          <a:lstStyle/>
          <a:p>
            <a:r>
              <a:rPr lang="en-US" sz="1800" b="1" i="1" dirty="0" smtClean="0"/>
              <a:t>Test Process for Video Game(s) QC/QA</a:t>
            </a:r>
          </a:p>
          <a:p>
            <a:pPr eaLnBrk="1" hangingPunct="1"/>
            <a:endParaRPr lang="en-US" sz="1800" b="1" dirty="0" smtClean="0"/>
          </a:p>
          <a:p>
            <a:r>
              <a:rPr lang="en-US" b="1" dirty="0" smtClean="0"/>
              <a:t>GAMES (UX)</a:t>
            </a:r>
          </a:p>
          <a:p>
            <a:pPr lvl="1"/>
            <a:r>
              <a:rPr lang="en-US" sz="1800" b="1" dirty="0" smtClean="0"/>
              <a:t>Play to have Fun</a:t>
            </a:r>
          </a:p>
          <a:p>
            <a:pPr lvl="1"/>
            <a:r>
              <a:rPr lang="en-US" sz="1800" b="1" dirty="0" smtClean="0"/>
              <a:t>No Structure or a standard procedure</a:t>
            </a:r>
          </a:p>
          <a:p>
            <a:pPr lvl="1"/>
            <a:r>
              <a:rPr lang="en-US" sz="1800" b="1" dirty="0" smtClean="0"/>
              <a:t>Constructive Progression</a:t>
            </a:r>
          </a:p>
          <a:p>
            <a:pPr lvl="1"/>
            <a:r>
              <a:rPr lang="en-US" sz="1800" b="1" dirty="0" smtClean="0"/>
              <a:t>Possible element of Chaos</a:t>
            </a:r>
          </a:p>
          <a:p>
            <a:pPr lvl="1"/>
            <a:endParaRPr lang="en-US" sz="1800" b="1" dirty="0" smtClean="0"/>
          </a:p>
          <a:p>
            <a:r>
              <a:rPr lang="en-US" sz="1800" b="1" dirty="0" smtClean="0"/>
              <a:t>Testing (UX)</a:t>
            </a:r>
          </a:p>
          <a:p>
            <a:pPr lvl="1"/>
            <a:r>
              <a:rPr lang="en-US" sz="1800" b="1" dirty="0" smtClean="0"/>
              <a:t>Test to find bugs</a:t>
            </a:r>
          </a:p>
          <a:p>
            <a:pPr lvl="1"/>
            <a:r>
              <a:rPr lang="en-US" sz="1800" b="1" dirty="0" smtClean="0"/>
              <a:t>Structured, Procedural</a:t>
            </a:r>
          </a:p>
          <a:p>
            <a:pPr lvl="1"/>
            <a:r>
              <a:rPr lang="en-US" sz="1800" b="1" dirty="0" smtClean="0"/>
              <a:t>Destructive Progression</a:t>
            </a:r>
          </a:p>
          <a:p>
            <a:pPr lvl="1"/>
            <a:r>
              <a:rPr lang="en-US" sz="1800" b="1" dirty="0" smtClean="0"/>
              <a:t>Known Protocol and Procedures = Process</a:t>
            </a:r>
          </a:p>
          <a:p>
            <a:pPr lvl="1"/>
            <a:endParaRPr lang="en-US" sz="1800" b="1" dirty="0" smtClean="0"/>
          </a:p>
          <a:p>
            <a:pPr eaLnBrk="1" hangingPunct="1"/>
            <a:r>
              <a:rPr lang="en-US" sz="1800" b="1" dirty="0" smtClean="0"/>
              <a:t>Game Testing = User Defined Variable </a:t>
            </a:r>
            <a:r>
              <a:rPr lang="en-US" sz="1800" b="1" dirty="0" smtClean="0">
                <a:sym typeface="Wingdings" pitchFamily="2" charset="2"/>
              </a:rPr>
              <a:t></a:t>
            </a:r>
            <a:endParaRPr lang="en-US" sz="1800" b="1" dirty="0" smtClean="0"/>
          </a:p>
        </p:txBody>
      </p:sp>
      <p:pic>
        <p:nvPicPr>
          <p:cNvPr id="1026" name="Picture 2" descr="C:\otherss\all console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334000" y="3124200"/>
            <a:ext cx="2628900" cy="17430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" name="Diagram 17"/>
          <p:cNvGraphicFramePr/>
          <p:nvPr/>
        </p:nvGraphicFramePr>
        <p:xfrm>
          <a:off x="533400" y="304800"/>
          <a:ext cx="82296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" name="Picture 2" descr="C:\Users\kasturi.rangan.E4E\Desktop\red-bull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34200" y="381000"/>
            <a:ext cx="1905000" cy="24765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CS3 bu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3"/>
          <p:cNvGrpSpPr/>
          <p:nvPr/>
        </p:nvGrpSpPr>
        <p:grpSpPr>
          <a:xfrm>
            <a:off x="4181878" y="-152400"/>
            <a:ext cx="4962122" cy="838200"/>
            <a:chOff x="1210078" y="0"/>
            <a:chExt cx="4962122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250996" y="40918"/>
              <a:ext cx="4880286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b="1" i="0" kern="1200" baseline="0" dirty="0" smtClean="0">
                  <a:latin typeface="Comic Sans MS" pitchFamily="66" charset="0"/>
                </a:rPr>
                <a:t>Counter Strike</a:t>
              </a:r>
              <a:r>
                <a:rPr lang="en-US" sz="2700" b="1" i="0" kern="1200" dirty="0" smtClean="0">
                  <a:latin typeface="Comic Sans MS" pitchFamily="66" charset="0"/>
                </a:rPr>
                <a:t> – Bug #1</a:t>
              </a:r>
              <a:endParaRPr lang="en-IN" sz="27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ScreenShots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" name="Picture 2" descr="cod b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9222913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6"/>
          <p:cNvGrpSpPr/>
          <p:nvPr/>
        </p:nvGrpSpPr>
        <p:grpSpPr>
          <a:xfrm>
            <a:off x="4181878" y="0"/>
            <a:ext cx="4962122" cy="838200"/>
            <a:chOff x="1210078" y="0"/>
            <a:chExt cx="4962122" cy="838200"/>
          </a:xfrm>
        </p:grpSpPr>
        <p:sp>
          <p:nvSpPr>
            <p:cNvPr id="8" name="Rounded Rectangle 7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250996" y="40918"/>
              <a:ext cx="4880286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latin typeface="Comic Sans MS" pitchFamily="66" charset="0"/>
                </a:rPr>
                <a:t>Call of Duty – Bug #2</a:t>
              </a:r>
              <a:endParaRPr lang="en-IN" sz="27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# </a:t>
            </a:r>
            <a:fld id="{3DD4C4CB-3F48-4BDA-999A-E30177A4CD1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e4e – Confidential and Proprietary</a:t>
            </a:r>
            <a:endParaRPr lang="en-US" dirty="0"/>
          </a:p>
        </p:txBody>
      </p:sp>
      <p:pic>
        <p:nvPicPr>
          <p:cNvPr id="6" name="Picture 5" descr="C:\Users\Ragfragger\Desktop\pics\1zr2rz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91440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4876800" y="0"/>
            <a:ext cx="4267200" cy="762000"/>
            <a:chOff x="1210078" y="0"/>
            <a:chExt cx="4962122" cy="838200"/>
          </a:xfrm>
        </p:grpSpPr>
        <p:sp>
          <p:nvSpPr>
            <p:cNvPr id="8" name="Rounded Rectangle 7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250996" y="40918"/>
              <a:ext cx="4880286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>
                  <a:latin typeface="Comic Sans MS" pitchFamily="66" charset="0"/>
                </a:rPr>
                <a:t>NBA 2K Bug #3</a:t>
              </a:r>
              <a:endParaRPr lang="en-IN" sz="27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# </a:t>
            </a:r>
            <a:fld id="{3DD4C4CB-3F48-4BDA-999A-E30177A4CD1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e4e – Confidential and Proprietary</a:t>
            </a:r>
            <a:endParaRPr lang="en-US" dirty="0"/>
          </a:p>
        </p:txBody>
      </p:sp>
      <p:pic>
        <p:nvPicPr>
          <p:cNvPr id="6" name="Picture 4" descr="game-b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52400"/>
            <a:ext cx="9131373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4181878" y="-152400"/>
            <a:ext cx="4962122" cy="838200"/>
            <a:chOff x="1210078" y="0"/>
            <a:chExt cx="4962122" cy="838200"/>
          </a:xfrm>
        </p:grpSpPr>
        <p:sp>
          <p:nvSpPr>
            <p:cNvPr id="8" name="Rounded Rectangle 7"/>
            <p:cNvSpPr/>
            <p:nvPr/>
          </p:nvSpPr>
          <p:spPr>
            <a:xfrm>
              <a:off x="1210078" y="0"/>
              <a:ext cx="4962122" cy="838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250996" y="40918"/>
              <a:ext cx="4880286" cy="7563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51435" rIns="102870" bIns="51435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latin typeface="Comic Sans MS" pitchFamily="66" charset="0"/>
                </a:rPr>
                <a:t>V Cars </a:t>
              </a:r>
              <a:r>
                <a:rPr lang="en-US" sz="2700" kern="1200" dirty="0" smtClean="0">
                  <a:latin typeface="Comic Sans MS" pitchFamily="66" charset="0"/>
                </a:rPr>
                <a:t>2 Bug #4</a:t>
              </a:r>
              <a:endParaRPr lang="en-IN" sz="2700" kern="12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4e_Internal_Presentation_Template">
  <a:themeElements>
    <a:clrScheme name="e4e_Internal_Presentation_Template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e4e_Internal_Presentation_Template">
      <a:majorFont>
        <a:latin typeface="Microsoft Sans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4e_Internal_Presentati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4e_Internal_Presentati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4e_Internal_Presentati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4e_Internal_Presentati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4e_Internal_Presentati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4e_Internal_Presentati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4e_Internal_Presentati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4e_Internal_Presentati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4e_Internal_Presentati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4e_Internal_Presentati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4e_Internal_Presentati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4e_Internal_Presentati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5261</TotalTime>
  <Words>533</Words>
  <Application>Microsoft Office PowerPoint</Application>
  <PresentationFormat>On-screen Show (4:3)</PresentationFormat>
  <Paragraphs>130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e4e_Internal_Presentation_Template</vt:lpstr>
      <vt:lpstr>Slide 1</vt:lpstr>
      <vt:lpstr>Slide 2</vt:lpstr>
      <vt:lpstr>Slide 3</vt:lpstr>
      <vt:lpstr>Slide 4</vt:lpstr>
      <vt:lpstr>Slide 5</vt:lpstr>
      <vt:lpstr>Slide 6</vt:lpstr>
      <vt:lpstr>ScreenShots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e4e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venu.n</dc:creator>
  <cp:lastModifiedBy>Kasturi Rangan</cp:lastModifiedBy>
  <cp:revision>344</cp:revision>
  <dcterms:created xsi:type="dcterms:W3CDTF">2009-08-27T11:58:14Z</dcterms:created>
  <dcterms:modified xsi:type="dcterms:W3CDTF">2011-05-07T07:46:45Z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Business Development</vt:lpwstr>
  </property>
  <property fmtid="{D5CDD505-2E9C-101B-9397-08002B2CF9AE}" pid="3" name="Owner">
    <vt:lpwstr>Kalyan Bob</vt:lpwstr>
  </property>
</Properties>
</file>