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68" r:id="rId7"/>
    <p:sldId id="260" r:id="rId8"/>
    <p:sldId id="266" r:id="rId9"/>
    <p:sldId id="273" r:id="rId10"/>
    <p:sldId id="274" r:id="rId11"/>
    <p:sldId id="262" r:id="rId12"/>
    <p:sldId id="257" r:id="rId13"/>
    <p:sldId id="276" r:id="rId14"/>
    <p:sldId id="275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7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B8DD0E-3D4D-46B6-9CD6-88127A8D89F1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1F279A-1F16-4319-AE7C-859C474D3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8DD0E-3D4D-46B6-9CD6-88127A8D89F1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F279A-1F16-4319-AE7C-859C474D3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8DD0E-3D4D-46B6-9CD6-88127A8D89F1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F279A-1F16-4319-AE7C-859C474D3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8DD0E-3D4D-46B6-9CD6-88127A8D89F1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F279A-1F16-4319-AE7C-859C474D38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8DD0E-3D4D-46B6-9CD6-88127A8D89F1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F279A-1F16-4319-AE7C-859C474D38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8DD0E-3D4D-46B6-9CD6-88127A8D89F1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F279A-1F16-4319-AE7C-859C474D38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8DD0E-3D4D-46B6-9CD6-88127A8D89F1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F279A-1F16-4319-AE7C-859C474D3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8DD0E-3D4D-46B6-9CD6-88127A8D89F1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F279A-1F16-4319-AE7C-859C474D38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8DD0E-3D4D-46B6-9CD6-88127A8D89F1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F279A-1F16-4319-AE7C-859C474D3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B8DD0E-3D4D-46B6-9CD6-88127A8D89F1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F279A-1F16-4319-AE7C-859C474D3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B8DD0E-3D4D-46B6-9CD6-88127A8D89F1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1F279A-1F16-4319-AE7C-859C474D38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B8DD0E-3D4D-46B6-9CD6-88127A8D89F1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1F279A-1F16-4319-AE7C-859C474D3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Gaming in India: A Startup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Himanshu</a:t>
            </a:r>
            <a:r>
              <a:rPr lang="en-US" dirty="0" smtClean="0"/>
              <a:t> Pant</a:t>
            </a:r>
          </a:p>
          <a:p>
            <a:r>
              <a:rPr lang="en-US" dirty="0" smtClean="0"/>
              <a:t>Co Founder and Director</a:t>
            </a:r>
          </a:p>
          <a:p>
            <a:r>
              <a:rPr lang="en-US" dirty="0" err="1" smtClean="0"/>
              <a:t>Mactabilis</a:t>
            </a:r>
            <a:r>
              <a:rPr lang="en-US" dirty="0" smtClean="0"/>
              <a:t> Arts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Mobile Gaming in India: Some Success Stories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God of War (</a:t>
            </a:r>
            <a:r>
              <a:rPr lang="en-US" b="1" dirty="0" err="1" smtClean="0"/>
              <a:t>Hungama</a:t>
            </a:r>
            <a:r>
              <a:rPr lang="en-US" b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game has seen 50,000 downloads. </a:t>
            </a:r>
            <a:br>
              <a:rPr lang="en-US" dirty="0" smtClean="0"/>
            </a:br>
            <a:r>
              <a:rPr lang="en-US" dirty="0" smtClean="0"/>
              <a:t>Price: Rs 99</a:t>
            </a:r>
          </a:p>
          <a:p>
            <a:r>
              <a:rPr lang="en-US" b="1" dirty="0" smtClean="0"/>
              <a:t>Dangerous Grounds (</a:t>
            </a:r>
            <a:r>
              <a:rPr lang="en-US" b="1" dirty="0" err="1" smtClean="0"/>
              <a:t>Mauj</a:t>
            </a:r>
            <a:r>
              <a:rPr lang="en-US" b="1" dirty="0" smtClean="0"/>
              <a:t> Telecom)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9,000 downloads per month.</a:t>
            </a:r>
            <a:br>
              <a:rPr lang="en-US" dirty="0" smtClean="0"/>
            </a:br>
            <a:r>
              <a:rPr lang="en-US" dirty="0" smtClean="0"/>
              <a:t>Price: Rs 50</a:t>
            </a:r>
          </a:p>
          <a:p>
            <a:r>
              <a:rPr lang="en-US" b="1" dirty="0" smtClean="0"/>
              <a:t>Super Cricket 08-09 (</a:t>
            </a:r>
            <a:r>
              <a:rPr lang="en-US" b="1" dirty="0" err="1" smtClean="0"/>
              <a:t>Mauj</a:t>
            </a:r>
            <a:r>
              <a:rPr lang="en-US" b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15,000 downloads per month. </a:t>
            </a:r>
            <a:br>
              <a:rPr lang="en-US" dirty="0" smtClean="0"/>
            </a:br>
            <a:r>
              <a:rPr lang="en-US" dirty="0" smtClean="0"/>
              <a:t>Price: Rs 50</a:t>
            </a:r>
          </a:p>
          <a:p>
            <a:r>
              <a:rPr lang="en-US" b="1" dirty="0" smtClean="0"/>
              <a:t>Russian Mafia (</a:t>
            </a:r>
            <a:r>
              <a:rPr lang="en-US" b="1" dirty="0" err="1" smtClean="0"/>
              <a:t>Hungama</a:t>
            </a:r>
            <a:r>
              <a:rPr lang="en-US" b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more than 35,000 downloads. </a:t>
            </a:r>
            <a:br>
              <a:rPr lang="en-US" dirty="0" smtClean="0"/>
            </a:br>
            <a:r>
              <a:rPr lang="en-US" dirty="0" smtClean="0"/>
              <a:t>Price: Rs 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Maximum number of mobile games download take place between 1 pm to 5pm and 7pm to 11 pm.</a:t>
            </a:r>
          </a:p>
          <a:p>
            <a:r>
              <a:rPr lang="en-US" dirty="0" smtClean="0"/>
              <a:t>Top 10 games comprise of Cricket, Hollywood and action based games</a:t>
            </a:r>
          </a:p>
          <a:p>
            <a:r>
              <a:rPr lang="en-US" dirty="0" smtClean="0"/>
              <a:t>40 % of all mobile gamers belong to 22-35 years of age, followed by 13-21 yrs and 35+ (each 25%).</a:t>
            </a:r>
          </a:p>
          <a:p>
            <a:r>
              <a:rPr lang="en-US" dirty="0" err="1" smtClean="0"/>
              <a:t>Airtel</a:t>
            </a:r>
            <a:r>
              <a:rPr lang="en-US" dirty="0" smtClean="0"/>
              <a:t> has the largest share in games followed by Vodafone and Reliance Communications.</a:t>
            </a:r>
          </a:p>
          <a:p>
            <a:r>
              <a:rPr lang="en-US" dirty="0" smtClean="0"/>
              <a:t>GSM has market share of 70% as far as # of downloads is concerned, and 79% for revenue split.</a:t>
            </a:r>
          </a:p>
          <a:p>
            <a:r>
              <a:rPr lang="en-US" dirty="0" smtClean="0"/>
              <a:t>Nokia handsets are loved by gamers – all top 10 handsets belong to Nokia (6030 is #1)</a:t>
            </a:r>
          </a:p>
          <a:p>
            <a:r>
              <a:rPr lang="en-US" dirty="0" smtClean="0"/>
              <a:t>Gujarat is the top GSM circle followed by Mumbai and Karnataka.</a:t>
            </a:r>
          </a:p>
          <a:p>
            <a:r>
              <a:rPr lang="en-US" dirty="0" smtClean="0"/>
              <a:t>The unique user base for </a:t>
            </a:r>
            <a:r>
              <a:rPr lang="en-US" dirty="0" err="1" smtClean="0"/>
              <a:t>IndiaGames</a:t>
            </a:r>
            <a:r>
              <a:rPr lang="en-US" dirty="0" smtClean="0"/>
              <a:t> is up 85% from 6 months ago; and </a:t>
            </a:r>
            <a:r>
              <a:rPr lang="en-US" dirty="0" err="1" smtClean="0"/>
              <a:t>IndiaGames</a:t>
            </a:r>
            <a:r>
              <a:rPr lang="en-US" dirty="0" smtClean="0"/>
              <a:t> expects the addressable market to be around $240-288bn by 2010.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Mobile Gaming in India: Trivia and Facts from </a:t>
            </a:r>
            <a:r>
              <a:rPr lang="en-US" dirty="0" err="1" smtClean="0"/>
              <a:t>IndiaGames</a:t>
            </a:r>
            <a:r>
              <a:rPr lang="en-US" dirty="0" smtClean="0"/>
              <a:t> Report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Pay-per-play</a:t>
            </a:r>
          </a:p>
          <a:p>
            <a:r>
              <a:rPr lang="en-US" dirty="0" err="1" smtClean="0"/>
              <a:t>Satchet</a:t>
            </a:r>
            <a:r>
              <a:rPr lang="en-US" dirty="0" smtClean="0"/>
              <a:t> packaging</a:t>
            </a:r>
          </a:p>
          <a:p>
            <a:r>
              <a:rPr lang="en-US" dirty="0" smtClean="0"/>
              <a:t>Time-based gaming or subscription model</a:t>
            </a:r>
          </a:p>
          <a:p>
            <a:r>
              <a:rPr lang="en-US" dirty="0" err="1" smtClean="0"/>
              <a:t>Advergaming</a:t>
            </a:r>
            <a:r>
              <a:rPr lang="en-US" dirty="0" smtClean="0"/>
              <a:t> – the use of mobile games for promotion of a product</a:t>
            </a:r>
          </a:p>
          <a:p>
            <a:r>
              <a:rPr lang="en-US" dirty="0" smtClean="0"/>
              <a:t>Game stacks – where packs of three games can be downloaded for Rs 100</a:t>
            </a:r>
          </a:p>
          <a:p>
            <a:r>
              <a:rPr lang="en-US" dirty="0" smtClean="0"/>
              <a:t>Splitting of a game into various levels/ parts which allow users to download only a part of the game for a minimal amount</a:t>
            </a:r>
          </a:p>
          <a:p>
            <a:r>
              <a:rPr lang="en-US" dirty="0" smtClean="0"/>
              <a:t>Interactive model where users can buy additional weapons, add-ons to enhance the gaming experience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Innovative pricing / business models: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It all started with </a:t>
            </a:r>
            <a:r>
              <a:rPr lang="en-US" i="1" dirty="0" smtClean="0"/>
              <a:t>'</a:t>
            </a:r>
            <a:r>
              <a:rPr lang="en-US" i="1" dirty="0" err="1" smtClean="0"/>
              <a:t>Sholay</a:t>
            </a:r>
            <a:r>
              <a:rPr lang="en-US" i="1" dirty="0" smtClean="0"/>
              <a:t>',</a:t>
            </a:r>
            <a:r>
              <a:rPr lang="en-US" dirty="0" smtClean="0"/>
              <a:t> with the game crossing the 150,000 downloads mark on GSM operators and 800,000 on CDMA phones," </a:t>
            </a:r>
          </a:p>
          <a:p>
            <a:r>
              <a:rPr lang="en-US" dirty="0" smtClean="0"/>
              <a:t>From </a:t>
            </a:r>
            <a:r>
              <a:rPr lang="en-US" i="1" dirty="0" smtClean="0"/>
              <a:t>'Rang De </a:t>
            </a:r>
            <a:r>
              <a:rPr lang="en-US" i="1" dirty="0" err="1" smtClean="0"/>
              <a:t>Basanti</a:t>
            </a:r>
            <a:r>
              <a:rPr lang="en-US" i="1" dirty="0" smtClean="0"/>
              <a:t>'</a:t>
            </a:r>
            <a:r>
              <a:rPr lang="en-US" dirty="0" smtClean="0"/>
              <a:t> , to ' </a:t>
            </a:r>
            <a:r>
              <a:rPr lang="en-US" i="1" dirty="0" err="1" smtClean="0"/>
              <a:t>Sarkar</a:t>
            </a:r>
            <a:r>
              <a:rPr lang="en-US" i="1" dirty="0" smtClean="0"/>
              <a:t>'</a:t>
            </a:r>
            <a:r>
              <a:rPr lang="en-US" dirty="0" smtClean="0"/>
              <a:t> , even </a:t>
            </a:r>
            <a:r>
              <a:rPr lang="en-US" i="1" dirty="0" smtClean="0"/>
              <a:t>'Home Delivery'</a:t>
            </a:r>
            <a:r>
              <a:rPr lang="en-US" dirty="0" smtClean="0"/>
              <a:t> , 60-odd movies converted into mobile games.</a:t>
            </a:r>
          </a:p>
          <a:p>
            <a:r>
              <a:rPr lang="en-US" dirty="0" err="1" smtClean="0"/>
              <a:t>Bollywood</a:t>
            </a:r>
            <a:r>
              <a:rPr lang="en-US" dirty="0" smtClean="0"/>
              <a:t> constitutes nearly Rs 10 </a:t>
            </a:r>
            <a:r>
              <a:rPr lang="en-US" dirty="0" err="1" smtClean="0"/>
              <a:t>crore</a:t>
            </a:r>
            <a:r>
              <a:rPr lang="en-US" dirty="0" smtClean="0"/>
              <a:t>, expected to touch Rs 30 </a:t>
            </a:r>
            <a:r>
              <a:rPr lang="en-US" dirty="0" err="1" smtClean="0"/>
              <a:t>crore</a:t>
            </a:r>
            <a:r>
              <a:rPr lang="en-US" dirty="0" smtClean="0"/>
              <a:t> in next two years," </a:t>
            </a:r>
          </a:p>
          <a:p>
            <a:r>
              <a:rPr lang="en-US" dirty="0" smtClean="0"/>
              <a:t>Downloading costs anything from Rs 50 to Rs 150 per download, </a:t>
            </a:r>
          </a:p>
          <a:p>
            <a:r>
              <a:rPr lang="en-US" dirty="0" smtClean="0"/>
              <a:t>On average, a </a:t>
            </a:r>
            <a:r>
              <a:rPr lang="en-US" dirty="0" err="1" smtClean="0"/>
              <a:t>bollywood</a:t>
            </a:r>
            <a:r>
              <a:rPr lang="en-US" dirty="0" smtClean="0"/>
              <a:t> game sells 7K to 10K copies with more popular movies even going up to 25K downloads.</a:t>
            </a:r>
          </a:p>
          <a:p>
            <a:r>
              <a:rPr lang="en-US" dirty="0" smtClean="0"/>
              <a:t>How well the game would be received depends on how popular the movie was and how well the game has been made</a:t>
            </a:r>
          </a:p>
          <a:p>
            <a:r>
              <a:rPr lang="en-US" dirty="0" smtClean="0"/>
              <a:t>Already there are games being made based on Tamil and Bengali movies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Mobile Gaming in India and </a:t>
            </a:r>
            <a:r>
              <a:rPr lang="en-US" dirty="0" err="1" smtClean="0"/>
              <a:t>Bollywood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your game idea ?</a:t>
            </a:r>
          </a:p>
          <a:p>
            <a:r>
              <a:rPr lang="en-US" dirty="0" smtClean="0"/>
              <a:t>What is your target audience ?</a:t>
            </a:r>
          </a:p>
          <a:p>
            <a:r>
              <a:rPr lang="en-US" dirty="0" smtClean="0"/>
              <a:t>What is your target platform ?</a:t>
            </a:r>
          </a:p>
          <a:p>
            <a:r>
              <a:rPr lang="en-US" dirty="0" smtClean="0"/>
              <a:t>What is your target distribution channel 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Mobile Gaming in India: Challenges for a Startup in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small towns and villages of India, the avenues for entertainment are less</a:t>
            </a:r>
          </a:p>
          <a:p>
            <a:r>
              <a:rPr lang="en-US" dirty="0" smtClean="0"/>
              <a:t>With 3G Connectivity and decreasing prices of download for games</a:t>
            </a:r>
          </a:p>
          <a:p>
            <a:r>
              <a:rPr lang="en-US" dirty="0" smtClean="0"/>
              <a:t>Multi Player Games will let people from different parts of country compete against each other using location based games</a:t>
            </a:r>
          </a:p>
          <a:p>
            <a:r>
              <a:rPr lang="en-US" dirty="0" smtClean="0"/>
              <a:t>India lives in villages and our rural population is crazy about Movies, Cricket and Mobile Phones. Gaming is the next big thing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Mobile Gaming in India: Optimism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Industry needs HITS like 3IDIOTS to capture the imagination of the masses</a:t>
            </a:r>
          </a:p>
          <a:p>
            <a:r>
              <a:rPr lang="en-US" dirty="0" smtClean="0"/>
              <a:t>Innovation in both game design and game marketing</a:t>
            </a:r>
          </a:p>
          <a:p>
            <a:r>
              <a:rPr lang="en-US" dirty="0" smtClean="0"/>
              <a:t>More startups means more game ideas, more game ideas means more chances of a HIT</a:t>
            </a:r>
          </a:p>
          <a:p>
            <a:r>
              <a:rPr lang="en-US" dirty="0" smtClean="0"/>
              <a:t>The JUNTA is ready to consume, we have to keep delivering</a:t>
            </a:r>
          </a:p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Mobile Gaming in India: A Startup Perspective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Mobile game is a video game played on a mobile phone, </a:t>
            </a:r>
            <a:r>
              <a:rPr lang="en-US" dirty="0" err="1" smtClean="0"/>
              <a:t>smartphone</a:t>
            </a:r>
            <a:r>
              <a:rPr lang="en-US" dirty="0" smtClean="0"/>
              <a:t>, </a:t>
            </a:r>
            <a:r>
              <a:rPr lang="en-US" dirty="0" err="1" smtClean="0"/>
              <a:t>PDA,or</a:t>
            </a:r>
            <a:r>
              <a:rPr lang="en-US" dirty="0" smtClean="0"/>
              <a:t> portable media player. </a:t>
            </a:r>
          </a:p>
          <a:p>
            <a:r>
              <a:rPr lang="en-US" dirty="0" smtClean="0"/>
              <a:t>One of the first game which was pre-installed on the mobile phone (almost all phones) is the snake game.</a:t>
            </a:r>
          </a:p>
          <a:p>
            <a:r>
              <a:rPr lang="en-US" dirty="0" smtClean="0"/>
              <a:t>Platform and handset dependent </a:t>
            </a:r>
          </a:p>
          <a:p>
            <a:r>
              <a:rPr lang="en-US" dirty="0" smtClean="0"/>
              <a:t>Technologies such as Windows Mobile, Palm OS, </a:t>
            </a:r>
            <a:r>
              <a:rPr lang="en-US" dirty="0" err="1" smtClean="0"/>
              <a:t>Symbian</a:t>
            </a:r>
            <a:r>
              <a:rPr lang="en-US" dirty="0" smtClean="0"/>
              <a:t> OS, Adobe’s Flash </a:t>
            </a:r>
            <a:r>
              <a:rPr lang="en-US" dirty="0" err="1" smtClean="0"/>
              <a:t>Lite</a:t>
            </a:r>
            <a:r>
              <a:rPr lang="en-US" dirty="0" smtClean="0"/>
              <a:t>, </a:t>
            </a:r>
            <a:r>
              <a:rPr lang="en-US" dirty="0" err="1" smtClean="0"/>
              <a:t>DoCoMo’s</a:t>
            </a:r>
            <a:r>
              <a:rPr lang="en-US" dirty="0" smtClean="0"/>
              <a:t> </a:t>
            </a:r>
            <a:r>
              <a:rPr lang="en-US" dirty="0" err="1" smtClean="0"/>
              <a:t>DoJa</a:t>
            </a:r>
            <a:r>
              <a:rPr lang="en-US" dirty="0" smtClean="0"/>
              <a:t>, J2ME, BREW, WIPI, </a:t>
            </a:r>
            <a:r>
              <a:rPr lang="en-US" dirty="0" err="1" smtClean="0"/>
              <a:t>iPhone</a:t>
            </a:r>
            <a:r>
              <a:rPr lang="en-US" dirty="0" smtClean="0"/>
              <a:t> OS or Google Android platforms. </a:t>
            </a:r>
          </a:p>
          <a:p>
            <a:r>
              <a:rPr lang="en-US" dirty="0" smtClean="0"/>
              <a:t>Java (J2ME) being the most popular platform amongst the above.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Gaming: Introduction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Over the Air (OTA) – Game is delivered to the mobile device via wireless carrier networks</a:t>
            </a:r>
          </a:p>
          <a:p>
            <a:r>
              <a:rPr lang="en-US" dirty="0" err="1" smtClean="0"/>
              <a:t>Sideloaded</a:t>
            </a:r>
            <a:r>
              <a:rPr lang="en-US" dirty="0" smtClean="0"/>
              <a:t> – Game is loaded onto the mobile phone while connected to a PC, either via USB cable or Bluetooth</a:t>
            </a:r>
          </a:p>
          <a:p>
            <a:r>
              <a:rPr lang="en-US" dirty="0" smtClean="0"/>
              <a:t>Pre-installed – Game is preloaded onto the device by the original device manufacturer</a:t>
            </a:r>
          </a:p>
          <a:p>
            <a:r>
              <a:rPr lang="en-US" dirty="0" smtClean="0"/>
              <a:t>Mobile browser download – Game is downloaded directly from a mobile website</a:t>
            </a:r>
          </a:p>
          <a:p>
            <a:r>
              <a:rPr lang="en-US" dirty="0" smtClean="0"/>
              <a:t>App Stores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Mobile Gaming in India: Service Discovery Channels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Mobile Gaming in India: User Behavior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7143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Mobile Gaming in India: Duration of Play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14475"/>
            <a:ext cx="7143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Mobile Gaming in India: Insights into user behavior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7129463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Mobile gaming in India: Source of Games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6844284" cy="385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Mobile Gaming in India: Free </a:t>
            </a:r>
            <a:r>
              <a:rPr lang="en-US" dirty="0" err="1" smtClean="0"/>
              <a:t>vs</a:t>
            </a:r>
            <a:r>
              <a:rPr lang="en-US" dirty="0" smtClean="0"/>
              <a:t> Purchased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4" y="2514610"/>
            <a:ext cx="8610596" cy="227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Mobile Gaming in India: Competitive Content Landscape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8080058" cy="387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278</TotalTime>
  <Words>795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Mobile Gaming in India: A Startup Perspective</vt:lpstr>
      <vt:lpstr>Mobile Gaming: Introduction</vt:lpstr>
      <vt:lpstr>Mobile Gaming in India: Service Discovery Channels</vt:lpstr>
      <vt:lpstr>Mobile Gaming in India: User Behavior</vt:lpstr>
      <vt:lpstr>Mobile Gaming in India: Duration of Play</vt:lpstr>
      <vt:lpstr>Mobile Gaming in India: Insights into user behavior</vt:lpstr>
      <vt:lpstr>Mobile gaming in India: Source of Games</vt:lpstr>
      <vt:lpstr>Mobile Gaming in India: Free vs Purchased</vt:lpstr>
      <vt:lpstr>Mobile Gaming in India: Competitive Content Landscape</vt:lpstr>
      <vt:lpstr>Mobile Gaming in India: Some Success Stories</vt:lpstr>
      <vt:lpstr>Mobile Gaming in India: Trivia and Facts from IndiaGames Report</vt:lpstr>
      <vt:lpstr>Innovative pricing / business models: </vt:lpstr>
      <vt:lpstr>Mobile Gaming in India and Bollywood</vt:lpstr>
      <vt:lpstr>Mobile Gaming in India: Challenges for a Startup in India</vt:lpstr>
      <vt:lpstr>Mobile Gaming in India: Optimism</vt:lpstr>
      <vt:lpstr>Mobile Gaming in India: A Startup Perspective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Gaming in India: A Startup Perspective</dc:title>
  <dc:creator>mayank</dc:creator>
  <cp:lastModifiedBy>mayank</cp:lastModifiedBy>
  <cp:revision>28</cp:revision>
  <dcterms:created xsi:type="dcterms:W3CDTF">2011-05-07T03:44:09Z</dcterms:created>
  <dcterms:modified xsi:type="dcterms:W3CDTF">2011-05-07T08:23:57Z</dcterms:modified>
</cp:coreProperties>
</file>