
<file path=[Content_Types].xml><?xml version="1.0" encoding="utf-8"?>
<Types xmlns="http://schemas.openxmlformats.org/package/2006/content-types">
  <Override PartName="/customXml/itemProps3.xml" ContentType="application/vnd.openxmlformats-officedocument.customXmlProperties+xml"/>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4"/>
    <p:sldMasterId id="2147483851" r:id="rId5"/>
    <p:sldMasterId id="2147483864" r:id="rId6"/>
  </p:sldMasterIdLst>
  <p:notesMasterIdLst>
    <p:notesMasterId r:id="rId29"/>
  </p:notesMasterIdLst>
  <p:handoutMasterIdLst>
    <p:handoutMasterId r:id="rId30"/>
  </p:handoutMasterIdLst>
  <p:sldIdLst>
    <p:sldId id="456" r:id="rId7"/>
    <p:sldId id="432" r:id="rId8"/>
    <p:sldId id="483" r:id="rId9"/>
    <p:sldId id="498" r:id="rId10"/>
    <p:sldId id="487" r:id="rId11"/>
    <p:sldId id="438" r:id="rId12"/>
    <p:sldId id="481" r:id="rId13"/>
    <p:sldId id="482" r:id="rId14"/>
    <p:sldId id="499" r:id="rId15"/>
    <p:sldId id="484" r:id="rId16"/>
    <p:sldId id="485" r:id="rId17"/>
    <p:sldId id="500" r:id="rId18"/>
    <p:sldId id="501" r:id="rId19"/>
    <p:sldId id="502" r:id="rId20"/>
    <p:sldId id="503" r:id="rId21"/>
    <p:sldId id="504" r:id="rId22"/>
    <p:sldId id="489" r:id="rId23"/>
    <p:sldId id="477" r:id="rId24"/>
    <p:sldId id="478" r:id="rId25"/>
    <p:sldId id="479" r:id="rId26"/>
    <p:sldId id="457" r:id="rId27"/>
    <p:sldId id="458"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156" algn="l" rtl="0" fontAlgn="base">
      <a:spcBef>
        <a:spcPct val="0"/>
      </a:spcBef>
      <a:spcAft>
        <a:spcPct val="0"/>
      </a:spcAft>
      <a:defRPr kern="1200">
        <a:solidFill>
          <a:schemeClr val="tx1"/>
        </a:solidFill>
        <a:latin typeface="Arial" charset="0"/>
        <a:ea typeface="+mn-ea"/>
        <a:cs typeface="Arial" charset="0"/>
      </a:defRPr>
    </a:lvl2pPr>
    <a:lvl3pPr marL="914312" algn="l" rtl="0" fontAlgn="base">
      <a:spcBef>
        <a:spcPct val="0"/>
      </a:spcBef>
      <a:spcAft>
        <a:spcPct val="0"/>
      </a:spcAft>
      <a:defRPr kern="1200">
        <a:solidFill>
          <a:schemeClr val="tx1"/>
        </a:solidFill>
        <a:latin typeface="Arial" charset="0"/>
        <a:ea typeface="+mn-ea"/>
        <a:cs typeface="Arial" charset="0"/>
      </a:defRPr>
    </a:lvl3pPr>
    <a:lvl4pPr marL="1371468" algn="l" rtl="0" fontAlgn="base">
      <a:spcBef>
        <a:spcPct val="0"/>
      </a:spcBef>
      <a:spcAft>
        <a:spcPct val="0"/>
      </a:spcAft>
      <a:defRPr kern="1200">
        <a:solidFill>
          <a:schemeClr val="tx1"/>
        </a:solidFill>
        <a:latin typeface="Arial" charset="0"/>
        <a:ea typeface="+mn-ea"/>
        <a:cs typeface="Arial" charset="0"/>
      </a:defRPr>
    </a:lvl4pPr>
    <a:lvl5pPr marL="1828625" algn="l" rtl="0" fontAlgn="base">
      <a:spcBef>
        <a:spcPct val="0"/>
      </a:spcBef>
      <a:spcAft>
        <a:spcPct val="0"/>
      </a:spcAft>
      <a:defRPr kern="1200">
        <a:solidFill>
          <a:schemeClr val="tx1"/>
        </a:solidFill>
        <a:latin typeface="Arial" charset="0"/>
        <a:ea typeface="+mn-ea"/>
        <a:cs typeface="Arial" charset="0"/>
      </a:defRPr>
    </a:lvl5pPr>
    <a:lvl6pPr marL="2285780" algn="l" defTabSz="914312" rtl="0" eaLnBrk="1" latinLnBrk="0" hangingPunct="1">
      <a:defRPr kern="1200">
        <a:solidFill>
          <a:schemeClr val="tx1"/>
        </a:solidFill>
        <a:latin typeface="Arial" charset="0"/>
        <a:ea typeface="+mn-ea"/>
        <a:cs typeface="Arial" charset="0"/>
      </a:defRPr>
    </a:lvl6pPr>
    <a:lvl7pPr marL="2742936" algn="l" defTabSz="914312" rtl="0" eaLnBrk="1" latinLnBrk="0" hangingPunct="1">
      <a:defRPr kern="1200">
        <a:solidFill>
          <a:schemeClr val="tx1"/>
        </a:solidFill>
        <a:latin typeface="Arial" charset="0"/>
        <a:ea typeface="+mn-ea"/>
        <a:cs typeface="Arial" charset="0"/>
      </a:defRPr>
    </a:lvl7pPr>
    <a:lvl8pPr marL="3200092" algn="l" defTabSz="914312" rtl="0" eaLnBrk="1" latinLnBrk="0" hangingPunct="1">
      <a:defRPr kern="1200">
        <a:solidFill>
          <a:schemeClr val="tx1"/>
        </a:solidFill>
        <a:latin typeface="Arial" charset="0"/>
        <a:ea typeface="+mn-ea"/>
        <a:cs typeface="Arial" charset="0"/>
      </a:defRPr>
    </a:lvl8pPr>
    <a:lvl9pPr marL="3657248" algn="l" defTabSz="914312"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srawal" initials="g" lastIdx="4" clrIdx="0"/>
  <p:cmAuthor id="1" name="Gina Marie Bovara" initials="GMB" lastIdx="1" clrIdx="1"/>
  <p:cmAuthor id="2" name="rpduffy" initials="r"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860A8"/>
    <a:srgbClr val="FF6600"/>
    <a:srgbClr val="DBDBDB"/>
    <a:srgbClr val="EAEAEA"/>
    <a:srgbClr val="FFCC00"/>
    <a:srgbClr val="FF9900"/>
    <a:srgbClr val="000000"/>
    <a:srgbClr val="C7EAFB"/>
    <a:srgbClr val="00B3F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1" autoAdjust="0"/>
    <p:restoredTop sz="95548" autoAdjust="0"/>
  </p:normalViewPr>
  <p:slideViewPr>
    <p:cSldViewPr>
      <p:cViewPr varScale="1">
        <p:scale>
          <a:sx n="70" d="100"/>
          <a:sy n="70" d="100"/>
        </p:scale>
        <p:origin x="-138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90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7D19BA-BED2-41C6-AA7A-541217BDD6BC}" type="datetimeFigureOut">
              <a:rPr lang="en-US" smtClean="0"/>
              <a:pPr/>
              <a:t>10/1/2011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39C602-E868-434F-B0B1-CDEE9C69758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3A6DC6C-8493-480C-9D10-827BF717618E}" type="datetimeFigureOut">
              <a:rPr lang="en-US"/>
              <a:pPr>
                <a:defRPr/>
              </a:pPr>
              <a:t>10/1/2011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0B8CAB7-3238-4A1E-9B49-B8152EB3C2CB}" type="slidenum">
              <a:rPr lang="en-US"/>
              <a:pPr>
                <a:defRPr/>
              </a:pPr>
              <a:t>‹#›</a:t>
            </a:fld>
            <a:endParaRPr lang="en-US" dirty="0"/>
          </a:p>
        </p:txBody>
      </p:sp>
    </p:spTree>
    <p:extLst>
      <p:ext uri="{BB962C8B-B14F-4D97-AF65-F5344CB8AC3E}">
        <p14:creationId xmlns:p14="http://schemas.microsoft.com/office/powerpoint/2010/main" xmlns="" val="26416019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156" algn="l" rtl="0" eaLnBrk="0" fontAlgn="base" hangingPunct="0">
      <a:spcBef>
        <a:spcPct val="30000"/>
      </a:spcBef>
      <a:spcAft>
        <a:spcPct val="0"/>
      </a:spcAft>
      <a:defRPr sz="1200" kern="1200">
        <a:solidFill>
          <a:schemeClr val="tx1"/>
        </a:solidFill>
        <a:latin typeface="+mn-lt"/>
        <a:ea typeface="+mn-ea"/>
        <a:cs typeface="+mn-cs"/>
      </a:defRPr>
    </a:lvl2pPr>
    <a:lvl3pPr marL="914312" algn="l" rtl="0" eaLnBrk="0" fontAlgn="base" hangingPunct="0">
      <a:spcBef>
        <a:spcPct val="30000"/>
      </a:spcBef>
      <a:spcAft>
        <a:spcPct val="0"/>
      </a:spcAft>
      <a:defRPr sz="1200" kern="1200">
        <a:solidFill>
          <a:schemeClr val="tx1"/>
        </a:solidFill>
        <a:latin typeface="+mn-lt"/>
        <a:ea typeface="+mn-ea"/>
        <a:cs typeface="+mn-cs"/>
      </a:defRPr>
    </a:lvl3pPr>
    <a:lvl4pPr marL="1371468" algn="l" rtl="0" eaLnBrk="0" fontAlgn="base" hangingPunct="0">
      <a:spcBef>
        <a:spcPct val="30000"/>
      </a:spcBef>
      <a:spcAft>
        <a:spcPct val="0"/>
      </a:spcAft>
      <a:defRPr sz="1200" kern="1200">
        <a:solidFill>
          <a:schemeClr val="tx1"/>
        </a:solidFill>
        <a:latin typeface="+mn-lt"/>
        <a:ea typeface="+mn-ea"/>
        <a:cs typeface="+mn-cs"/>
      </a:defRPr>
    </a:lvl4pPr>
    <a:lvl5pPr marL="1828625" algn="l" rtl="0" eaLnBrk="0" fontAlgn="base" hangingPunct="0">
      <a:spcBef>
        <a:spcPct val="30000"/>
      </a:spcBef>
      <a:spcAft>
        <a:spcPct val="0"/>
      </a:spcAft>
      <a:defRPr sz="1200" kern="1200">
        <a:solidFill>
          <a:schemeClr val="tx1"/>
        </a:solidFill>
        <a:latin typeface="+mn-lt"/>
        <a:ea typeface="+mn-ea"/>
        <a:cs typeface="+mn-cs"/>
      </a:defRPr>
    </a:lvl5pPr>
    <a:lvl6pPr marL="2285780" algn="l" defTabSz="914312" rtl="0" eaLnBrk="1" latinLnBrk="0" hangingPunct="1">
      <a:defRPr sz="1200" kern="1200">
        <a:solidFill>
          <a:schemeClr val="tx1"/>
        </a:solidFill>
        <a:latin typeface="+mn-lt"/>
        <a:ea typeface="+mn-ea"/>
        <a:cs typeface="+mn-cs"/>
      </a:defRPr>
    </a:lvl6pPr>
    <a:lvl7pPr marL="2742936" algn="l" defTabSz="914312" rtl="0" eaLnBrk="1" latinLnBrk="0" hangingPunct="1">
      <a:defRPr sz="1200" kern="1200">
        <a:solidFill>
          <a:schemeClr val="tx1"/>
        </a:solidFill>
        <a:latin typeface="+mn-lt"/>
        <a:ea typeface="+mn-ea"/>
        <a:cs typeface="+mn-cs"/>
      </a:defRPr>
    </a:lvl7pPr>
    <a:lvl8pPr marL="3200092" algn="l" defTabSz="914312" rtl="0" eaLnBrk="1" latinLnBrk="0" hangingPunct="1">
      <a:defRPr sz="1200" kern="1200">
        <a:solidFill>
          <a:schemeClr val="tx1"/>
        </a:solidFill>
        <a:latin typeface="+mn-lt"/>
        <a:ea typeface="+mn-ea"/>
        <a:cs typeface="+mn-cs"/>
      </a:defRPr>
    </a:lvl8pPr>
    <a:lvl9pPr marL="3657248" algn="l" defTabSz="91431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marL="0" lvl="1"/>
            <a:endParaRPr lang="en-US" sz="1600"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037432-08ED-4FA1-A506-80D18EB6593E}" type="slidenum">
              <a:rPr lang="en-US" smtClean="0"/>
              <a:pPr/>
              <a:t>5</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47666A-F002-4F0D-8775-2A5A278F09D9}"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you launch the store, this is the default screen that welcomes you. </a:t>
            </a:r>
          </a:p>
          <a:p>
            <a:r>
              <a:rPr lang="en-US" dirty="0" smtClean="0"/>
              <a:t>On the top you have the highlighted</a:t>
            </a:r>
            <a:r>
              <a:rPr lang="en-US" baseline="0" dirty="0" smtClean="0"/>
              <a:t> apps for the month.</a:t>
            </a:r>
          </a:p>
          <a:p>
            <a:r>
              <a:rPr lang="en-US" baseline="0" dirty="0" smtClean="0"/>
              <a:t>Below you have 3 sections to help make your app choices on the store:</a:t>
            </a:r>
          </a:p>
          <a:p>
            <a:pPr marL="228600" indent="-228600">
              <a:buFont typeface="Arial" pitchFamily="34" charset="0"/>
              <a:buChar char="•"/>
            </a:pPr>
            <a:r>
              <a:rPr lang="en-US" baseline="0" dirty="0" smtClean="0"/>
              <a:t>Best apps based on staff review</a:t>
            </a:r>
          </a:p>
          <a:p>
            <a:pPr marL="228600" indent="-228600">
              <a:buFont typeface="Arial" pitchFamily="34" charset="0"/>
              <a:buChar char="•"/>
            </a:pPr>
            <a:r>
              <a:rPr lang="en-US" baseline="0" dirty="0" smtClean="0"/>
              <a:t>The apps that have received the best rating from users</a:t>
            </a:r>
          </a:p>
          <a:p>
            <a:pPr marL="228600" indent="-228600">
              <a:buFont typeface="Arial" pitchFamily="34" charset="0"/>
              <a:buChar char="•"/>
            </a:pPr>
            <a:r>
              <a:rPr lang="en-US" baseline="0" dirty="0" smtClean="0"/>
              <a:t>The latest apps to be added to the store</a:t>
            </a:r>
          </a:p>
          <a:p>
            <a:pPr marL="228600" indent="-228600">
              <a:buFont typeface="Arial" pitchFamily="34" charset="0"/>
              <a:buNone/>
            </a:pPr>
            <a:r>
              <a:rPr lang="en-US" baseline="0" dirty="0" smtClean="0"/>
              <a:t>The more buttons allow you to view complete listing on each of these sections </a:t>
            </a:r>
          </a:p>
          <a:p>
            <a:pPr marL="228600" indent="-22860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B47666A-F002-4F0D-8775-2A5A278F09D9}" type="slidenum">
              <a:rPr lang="en-US" smtClean="0"/>
              <a:pPr/>
              <a:t>10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p:spPr>
      </p:sp>
      <p:sp>
        <p:nvSpPr>
          <p:cNvPr id="849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18EE34-38B0-4CD1-8ADC-E75A637420DE}" type="slidenum">
              <a:rPr lang="en-US"/>
              <a:pPr/>
              <a:t>21</a:t>
            </a:fld>
            <a:endParaRPr lang="en-US" dirty="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A7E64E82-1ABC-4C1C-AD88-1187CB96081A}" type="slidenum">
              <a:rPr lang="en-US" smtClean="0"/>
              <a:pPr/>
              <a:t>22</a:t>
            </a:fld>
            <a:endParaRPr lang="en-US" dirty="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5" name="Picture 4" descr="4763-appup-ppt-template05.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2827865" y="3002493"/>
            <a:ext cx="5892802" cy="1196975"/>
          </a:xfrm>
        </p:spPr>
        <p:txBody>
          <a:bodyPr anchor="t">
            <a:normAutofit/>
          </a:bodyPr>
          <a:lstStyle>
            <a:lvl1pPr>
              <a:defRPr sz="2400" b="1"/>
            </a:lvl1pPr>
          </a:lstStyle>
          <a:p>
            <a:r>
              <a:rPr lang="en-US" dirty="0" smtClean="0"/>
              <a:t>Click to edit Master title style</a:t>
            </a:r>
            <a:endParaRPr lang="en-US" dirty="0"/>
          </a:p>
        </p:txBody>
      </p:sp>
      <p:sp>
        <p:nvSpPr>
          <p:cNvPr id="3" name="Subtitle 2"/>
          <p:cNvSpPr>
            <a:spLocks noGrp="1"/>
          </p:cNvSpPr>
          <p:nvPr>
            <p:ph type="subTitle" idx="1"/>
          </p:nvPr>
        </p:nvSpPr>
        <p:spPr>
          <a:xfrm>
            <a:off x="2827865" y="4322233"/>
            <a:ext cx="5892802" cy="872067"/>
          </a:xfrm>
        </p:spPr>
        <p:txBody>
          <a:bodyPr>
            <a:normAutofit/>
          </a:bodyPr>
          <a:lstStyle>
            <a:lvl1pPr marL="0" indent="0" algn="l">
              <a:spcAft>
                <a:spcPts val="0"/>
              </a:spcAft>
              <a:buNone/>
              <a:defRPr sz="1800">
                <a:solidFill>
                  <a:schemeClr val="tx1">
                    <a:tint val="75000"/>
                  </a:schemeClr>
                </a:solidFill>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8" indent="0" algn="ctr">
              <a:buNone/>
              <a:defRPr>
                <a:solidFill>
                  <a:schemeClr val="tx1">
                    <a:tint val="75000"/>
                  </a:schemeClr>
                </a:solidFill>
              </a:defRPr>
            </a:lvl4pPr>
            <a:lvl5pPr marL="1828625" indent="0" algn="ctr">
              <a:buNone/>
              <a:defRPr>
                <a:solidFill>
                  <a:schemeClr val="tx1">
                    <a:tint val="75000"/>
                  </a:schemeClr>
                </a:solidFill>
              </a:defRPr>
            </a:lvl5pPr>
            <a:lvl6pPr marL="2285780" indent="0" algn="ctr">
              <a:buNone/>
              <a:defRPr>
                <a:solidFill>
                  <a:schemeClr val="tx1">
                    <a:tint val="75000"/>
                  </a:schemeClr>
                </a:solidFill>
              </a:defRPr>
            </a:lvl6pPr>
            <a:lvl7pPr marL="2742936" indent="0" algn="ctr">
              <a:buNone/>
              <a:defRPr>
                <a:solidFill>
                  <a:schemeClr val="tx1">
                    <a:tint val="75000"/>
                  </a:schemeClr>
                </a:solidFill>
              </a:defRPr>
            </a:lvl7pPr>
            <a:lvl8pPr marL="3200092" indent="0" algn="ctr">
              <a:buNone/>
              <a:defRPr>
                <a:solidFill>
                  <a:schemeClr val="tx1">
                    <a:tint val="75000"/>
                  </a:schemeClr>
                </a:solidFill>
              </a:defRPr>
            </a:lvl8pPr>
            <a:lvl9pPr marL="3657248"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idx="1" hasCustomPrompt="1"/>
          </p:nvPr>
        </p:nvSpPr>
        <p:spPr>
          <a:xfrm>
            <a:off x="195262" y="1104901"/>
            <a:ext cx="8753476" cy="4930140"/>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sz="1000"/>
            </a:lvl1pPr>
          </a:lstStyle>
          <a:p>
            <a:fld id="{FD44707B-D922-47D5-BD24-D96E91B70543}" type="slidenum">
              <a:rPr lang="en-US" smtClean="0">
                <a:solidFill>
                  <a:prstClr val="white"/>
                </a:solidFill>
              </a:rPr>
              <a:pPr/>
              <a:t>‹#›</a:t>
            </a:fld>
            <a:endParaRPr lang="en-US" dirty="0">
              <a:solidFill>
                <a:prstClr val="white"/>
              </a:solidFill>
            </a:endParaRPr>
          </a:p>
        </p:txBody>
      </p:sp>
      <p:sp>
        <p:nvSpPr>
          <p:cNvPr id="7" name="Text Placeholder 7"/>
          <p:cNvSpPr>
            <a:spLocks noGrp="1"/>
          </p:cNvSpPr>
          <p:nvPr>
            <p:ph type="body" sz="quarter" idx="13" hasCustomPrompt="1"/>
          </p:nvPr>
        </p:nvSpPr>
        <p:spPr>
          <a:xfrm>
            <a:off x="195262" y="6105591"/>
            <a:ext cx="7772400" cy="507934"/>
          </a:xfrm>
        </p:spPr>
        <p:txBody>
          <a:bodyPr wrap="square" anchor="t" anchorCtr="0">
            <a:normAutofit/>
          </a:bodyPr>
          <a:lstStyle>
            <a:lvl1pPr marL="0" indent="0">
              <a:lnSpc>
                <a:spcPct val="90000"/>
              </a:lnSpc>
              <a:spcBef>
                <a:spcPts val="200"/>
              </a:spcBef>
              <a:buFont typeface="Arial" pitchFamily="34" charset="0"/>
              <a:buNone/>
              <a:defRPr sz="800">
                <a:solidFill>
                  <a:srgbClr val="FFFFFF"/>
                </a:solidFill>
                <a:latin typeface="Arial Narrow" pitchFamily="34" charset="0"/>
              </a:defRPr>
            </a:lvl1pPr>
            <a:lvl2pPr marL="171434" indent="-114289">
              <a:defRPr sz="900"/>
            </a:lvl2pPr>
            <a:lvl3pPr marL="342867" indent="-114289">
              <a:defRPr sz="900"/>
            </a:lvl3pPr>
            <a:lvl4pPr marL="514301" indent="-114289">
              <a:defRPr sz="900"/>
            </a:lvl4pPr>
            <a:lvl5pPr marL="685734" indent="-114289">
              <a:defRPr sz="900"/>
            </a:lvl5pPr>
          </a:lstStyle>
          <a:p>
            <a:pPr lvl="0"/>
            <a:r>
              <a:rPr lang="en-US" dirty="0" smtClean="0"/>
              <a:t>Click to edit footnote</a:t>
            </a:r>
            <a:endParaRPr lang="en-US" dirty="0"/>
          </a:p>
        </p:txBody>
      </p:sp>
    </p:spTree>
    <p:extLst>
      <p:ext uri="{BB962C8B-B14F-4D97-AF65-F5344CB8AC3E}">
        <p14:creationId xmlns="" xmlns:p14="http://schemas.microsoft.com/office/powerpoint/2010/main" val="33661985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a:xfrm>
            <a:off x="1188720" y="6318505"/>
            <a:ext cx="809625" cy="365125"/>
          </a:xfrm>
          <a:prstGeom prst="rect">
            <a:avLst/>
          </a:prstGeom>
        </p:spPr>
        <p:txBody>
          <a:bodyPr lIns="91431" tIns="45716" rIns="91431" bIns="45716"/>
          <a:lstStyle/>
          <a:p>
            <a:fld id="{E8D41C13-947B-4571-A330-42B48CED4BFA}" type="datetime1">
              <a:rPr lang="en-US" smtClean="0"/>
              <a:pPr/>
              <a:t>10/1/2011</a:t>
            </a:fld>
            <a:endParaRPr lang="en-US" dirty="0"/>
          </a:p>
        </p:txBody>
      </p:sp>
      <p:sp>
        <p:nvSpPr>
          <p:cNvPr id="6" name="Slide Number Placeholder 5"/>
          <p:cNvSpPr>
            <a:spLocks noGrp="1"/>
          </p:cNvSpPr>
          <p:nvPr>
            <p:ph type="sldNum" sz="quarter" idx="12"/>
          </p:nvPr>
        </p:nvSpPr>
        <p:spPr/>
        <p:txBody>
          <a:bodyPr/>
          <a:lstStyle/>
          <a:p>
            <a:fld id="{82D50B30-38D5-4D82-B0F5-7E2948567221}" type="slidenum">
              <a:rPr lang="en-US" smtClean="0"/>
              <a:pPr/>
              <a:t>‹#›</a:t>
            </a:fld>
            <a:endParaRPr lang="en-US" dirty="0"/>
          </a:p>
        </p:txBody>
      </p:sp>
      <p:sp>
        <p:nvSpPr>
          <p:cNvPr id="7" name="Title Placeholder 1"/>
          <p:cNvSpPr>
            <a:spLocks noGrp="1"/>
          </p:cNvSpPr>
          <p:nvPr>
            <p:ph type="title"/>
          </p:nvPr>
        </p:nvSpPr>
        <p:spPr>
          <a:xfrm>
            <a:off x="457200" y="606175"/>
            <a:ext cx="8229600" cy="667512"/>
          </a:xfrm>
          <a:prstGeom prst="rect">
            <a:avLst/>
          </a:prstGeom>
        </p:spPr>
        <p:txBody>
          <a:bodyPr vert="horz" lIns="91431" tIns="45716" rIns="91431" bIns="45716" rtlCol="0" anchor="t">
            <a:normAutofit/>
          </a:bodyPr>
          <a:lstStyle/>
          <a:p>
            <a:r>
              <a:rPr lang="en-US" dirty="0" smtClean="0"/>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3"/>
          <p:cNvSpPr>
            <a:spLocks noGrp="1"/>
          </p:cNvSpPr>
          <p:nvPr>
            <p:ph type="body" sz="quarter" idx="10"/>
          </p:nvPr>
        </p:nvSpPr>
        <p:spPr>
          <a:xfrm>
            <a:off x="356260" y="6056416"/>
            <a:ext cx="7492340" cy="572984"/>
          </a:xfrm>
        </p:spPr>
        <p:txBody>
          <a:bodyPr/>
          <a:lstStyle>
            <a:lvl1pPr marL="0" indent="0">
              <a:lnSpc>
                <a:spcPct val="85000"/>
              </a:lnSpc>
              <a:spcBef>
                <a:spcPts val="0"/>
              </a:spcBef>
              <a:buNone/>
              <a:defRPr sz="600">
                <a:solidFill>
                  <a:schemeClr val="bg1"/>
                </a:solidFill>
              </a:defRPr>
            </a:lvl1pPr>
            <a:lvl2pPr>
              <a:buNone/>
              <a:defRPr sz="700">
                <a:solidFill>
                  <a:schemeClr val="bg1"/>
                </a:solidFill>
              </a:defRPr>
            </a:lvl2pPr>
            <a:lvl3pPr>
              <a:buNone/>
              <a:defRPr sz="700">
                <a:solidFill>
                  <a:schemeClr val="bg1"/>
                </a:solidFill>
              </a:defRPr>
            </a:lvl3pPr>
            <a:lvl4pPr>
              <a:buNone/>
              <a:defRPr sz="700">
                <a:solidFill>
                  <a:schemeClr val="bg1"/>
                </a:solidFill>
              </a:defRPr>
            </a:lvl4pPr>
            <a:lvl5pPr>
              <a:buNone/>
              <a:defRPr sz="700">
                <a:solidFill>
                  <a:schemeClr val="bg1"/>
                </a:solidFill>
              </a:defRPr>
            </a:lvl5pPr>
          </a:lstStyle>
          <a:p>
            <a:pPr lvl="0"/>
            <a:r>
              <a:rPr lang="en-US" dirty="0"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55613" y="6056416"/>
            <a:ext cx="5507038" cy="572984"/>
          </a:xfrm>
        </p:spPr>
        <p:txBody>
          <a:bodyPr/>
          <a:lstStyle>
            <a:lvl1pPr marL="0" indent="0">
              <a:lnSpc>
                <a:spcPct val="85000"/>
              </a:lnSpc>
              <a:spcBef>
                <a:spcPts val="0"/>
              </a:spcBef>
              <a:buNone/>
              <a:defRPr sz="600">
                <a:solidFill>
                  <a:schemeClr val="tx1"/>
                </a:solidFill>
              </a:defRPr>
            </a:lvl1pPr>
            <a:lvl2pPr>
              <a:buNone/>
              <a:defRPr sz="700">
                <a:solidFill>
                  <a:schemeClr val="bg1"/>
                </a:solidFill>
              </a:defRPr>
            </a:lvl2pPr>
            <a:lvl3pPr>
              <a:buNone/>
              <a:defRPr sz="700">
                <a:solidFill>
                  <a:schemeClr val="bg1"/>
                </a:solidFill>
              </a:defRPr>
            </a:lvl3pPr>
            <a:lvl4pPr>
              <a:buNone/>
              <a:defRPr sz="700">
                <a:solidFill>
                  <a:schemeClr val="bg1"/>
                </a:solidFill>
              </a:defRPr>
            </a:lvl4pPr>
            <a:lvl5pPr>
              <a:buNone/>
              <a:defRPr sz="700">
                <a:solidFill>
                  <a:schemeClr val="bg1"/>
                </a:solidFill>
              </a:defRPr>
            </a:lvl5pPr>
          </a:lstStyle>
          <a:p>
            <a:pPr lvl="0"/>
            <a:r>
              <a:rPr lang="en-US" dirty="0"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5" name="Picture 4" descr="4763-appup-ppt-template05.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2827865" y="3002492"/>
            <a:ext cx="5892802" cy="1196975"/>
          </a:xfrm>
        </p:spPr>
        <p:txBody>
          <a:bodyPr anchor="t">
            <a:normAutofit/>
          </a:bodyPr>
          <a:lstStyle>
            <a:lvl1pPr>
              <a:defRPr sz="2400" b="1"/>
            </a:lvl1pPr>
          </a:lstStyle>
          <a:p>
            <a:r>
              <a:rPr lang="en-US" dirty="0" smtClean="0"/>
              <a:t>Click to edit Master title style</a:t>
            </a:r>
            <a:endParaRPr lang="en-US" dirty="0"/>
          </a:p>
        </p:txBody>
      </p:sp>
      <p:sp>
        <p:nvSpPr>
          <p:cNvPr id="3" name="Subtitle 2"/>
          <p:cNvSpPr>
            <a:spLocks noGrp="1"/>
          </p:cNvSpPr>
          <p:nvPr>
            <p:ph type="subTitle" idx="1"/>
          </p:nvPr>
        </p:nvSpPr>
        <p:spPr>
          <a:xfrm>
            <a:off x="2827865" y="4322233"/>
            <a:ext cx="5892802" cy="872067"/>
          </a:xfrm>
        </p:spPr>
        <p:txBody>
          <a:bodyPr>
            <a:normAutofit/>
          </a:bodyPr>
          <a:lstStyle>
            <a:lvl1pPr marL="0" indent="0" algn="l">
              <a:spcAft>
                <a:spcPts val="0"/>
              </a:spcAft>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p>
            <a:fld id="{E8D41C13-947B-4571-A330-42B48CED4BFA}" type="datetime1">
              <a:rPr>
                <a:solidFill>
                  <a:prstClr val="white"/>
                </a:solidFill>
              </a:rPr>
              <a:pPr/>
              <a:t>6/21/2011</a:t>
            </a:fld>
            <a:endParaRPr dirty="0">
              <a:solidFill>
                <a:prstClr val="white"/>
              </a:solidFill>
            </a:endParaRPr>
          </a:p>
        </p:txBody>
      </p:sp>
      <p:sp>
        <p:nvSpPr>
          <p:cNvPr id="6" name="Slide Number Placeholder 5"/>
          <p:cNvSpPr>
            <a:spLocks noGrp="1"/>
          </p:cNvSpPr>
          <p:nvPr>
            <p:ph type="sldNum" sz="quarter" idx="12"/>
          </p:nvPr>
        </p:nvSpPr>
        <p:spPr/>
        <p:txBody>
          <a:bodyPr/>
          <a:lstStyle/>
          <a:p>
            <a:fld id="{82D50B30-38D5-4D82-B0F5-7E2948567221}" type="slidenum">
              <a:rPr>
                <a:solidFill>
                  <a:prstClr val="white"/>
                </a:solidFill>
              </a:rPr>
              <a:pPr/>
              <a:t>‹#›</a:t>
            </a:fld>
            <a:endParaRPr dirty="0">
              <a:solidFill>
                <a:prstClr val="white"/>
              </a:solidFill>
            </a:endParaRPr>
          </a:p>
        </p:txBody>
      </p:sp>
      <p:sp>
        <p:nvSpPr>
          <p:cNvPr id="7" name="Title Placeholder 1"/>
          <p:cNvSpPr>
            <a:spLocks noGrp="1"/>
          </p:cNvSpPr>
          <p:nvPr>
            <p:ph type="title"/>
          </p:nvPr>
        </p:nvSpPr>
        <p:spPr>
          <a:xfrm>
            <a:off x="457200" y="606175"/>
            <a:ext cx="8229600" cy="66751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776662"/>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27647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9A32A6D-25F4-49C1-9762-DBAE1BC59AC7}" type="datetime1">
              <a:rPr>
                <a:solidFill>
                  <a:prstClr val="white"/>
                </a:solidFill>
              </a:rPr>
              <a:pPr/>
              <a:t>6/21/2011</a:t>
            </a:fld>
            <a:endParaRPr dirty="0">
              <a:solidFill>
                <a:prstClr val="white"/>
              </a:solidFill>
            </a:endParaRPr>
          </a:p>
        </p:txBody>
      </p:sp>
      <p:sp>
        <p:nvSpPr>
          <p:cNvPr id="6" name="Slide Number Placeholder 5"/>
          <p:cNvSpPr>
            <a:spLocks noGrp="1"/>
          </p:cNvSpPr>
          <p:nvPr>
            <p:ph type="sldNum" sz="quarter" idx="12"/>
          </p:nvPr>
        </p:nvSpPr>
        <p:spPr/>
        <p:txBody>
          <a:bodyPr/>
          <a:lstStyle/>
          <a:p>
            <a:fld id="{82D50B30-38D5-4D82-B0F5-7E2948567221}" type="slidenum">
              <a:rPr>
                <a:solidFill>
                  <a:prstClr val="white"/>
                </a:solidFill>
              </a:rPr>
              <a:pPr/>
              <a:t>‹#›</a:t>
            </a:fld>
            <a:endParaRPr dirty="0">
              <a:solidFill>
                <a:prstClr val="white"/>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73686"/>
            <a:ext cx="4038600" cy="4487351"/>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73686"/>
            <a:ext cx="4038600" cy="4487351"/>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CA0E5A9-EA21-4E76-8690-050A24C25C0A}" type="datetime1">
              <a:rPr>
                <a:solidFill>
                  <a:prstClr val="white"/>
                </a:solidFill>
              </a:rPr>
              <a:pPr/>
              <a:t>6/21/2011</a:t>
            </a:fld>
            <a:endParaRPr dirty="0">
              <a:solidFill>
                <a:prstClr val="white"/>
              </a:solidFill>
            </a:endParaRPr>
          </a:p>
        </p:txBody>
      </p:sp>
      <p:sp>
        <p:nvSpPr>
          <p:cNvPr id="7" name="Slide Number Placeholder 6"/>
          <p:cNvSpPr>
            <a:spLocks noGrp="1"/>
          </p:cNvSpPr>
          <p:nvPr>
            <p:ph type="sldNum" sz="quarter" idx="12"/>
          </p:nvPr>
        </p:nvSpPr>
        <p:spPr/>
        <p:txBody>
          <a:bodyPr/>
          <a:lstStyle/>
          <a:p>
            <a:fld id="{82D50B30-38D5-4D82-B0F5-7E2948567221}" type="slidenum">
              <a:rPr>
                <a:solidFill>
                  <a:prstClr val="white"/>
                </a:solidFill>
              </a:rPr>
              <a:pPr/>
              <a:t>‹#›</a:t>
            </a:fld>
            <a:endParaRPr dirty="0">
              <a:solidFill>
                <a:prstClr val="white"/>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3687"/>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449"/>
            <a:ext cx="4040188" cy="3847589"/>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73687"/>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449"/>
            <a:ext cx="4041775" cy="3847589"/>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860B2791-3545-4596-885C-1F07695B3412}" type="datetime1">
              <a:rPr>
                <a:solidFill>
                  <a:prstClr val="white"/>
                </a:solidFill>
              </a:rPr>
              <a:pPr/>
              <a:t>6/21/2011</a:t>
            </a:fld>
            <a:endParaRPr dirty="0">
              <a:solidFill>
                <a:prstClr val="white"/>
              </a:solidFill>
            </a:endParaRPr>
          </a:p>
        </p:txBody>
      </p:sp>
      <p:sp>
        <p:nvSpPr>
          <p:cNvPr id="9" name="Slide Number Placeholder 8"/>
          <p:cNvSpPr>
            <a:spLocks noGrp="1"/>
          </p:cNvSpPr>
          <p:nvPr>
            <p:ph type="sldNum" sz="quarter" idx="12"/>
          </p:nvPr>
        </p:nvSpPr>
        <p:spPr/>
        <p:txBody>
          <a:bodyPr/>
          <a:lstStyle/>
          <a:p>
            <a:fld id="{82D50B30-38D5-4D82-B0F5-7E2948567221}" type="slidenum">
              <a:rPr>
                <a:solidFill>
                  <a:prstClr val="white"/>
                </a:solidFill>
              </a:rPr>
              <a:pPr/>
              <a:t>‹#›</a:t>
            </a:fld>
            <a:endParaRPr dirty="0">
              <a:solidFill>
                <a:prstClr val="white"/>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FC60A4-374A-4FCB-A492-874169EA2CDF}" type="datetime1">
              <a:rPr>
                <a:solidFill>
                  <a:prstClr val="white"/>
                </a:solidFill>
              </a:rPr>
              <a:pPr/>
              <a:t>6/21/2011</a:t>
            </a:fld>
            <a:endParaRPr dirty="0">
              <a:solidFill>
                <a:prstClr val="white"/>
              </a:solidFill>
            </a:endParaRPr>
          </a:p>
        </p:txBody>
      </p:sp>
      <p:sp>
        <p:nvSpPr>
          <p:cNvPr id="5" name="Slide Number Placeholder 4"/>
          <p:cNvSpPr>
            <a:spLocks noGrp="1"/>
          </p:cNvSpPr>
          <p:nvPr>
            <p:ph type="sldNum" sz="quarter" idx="12"/>
          </p:nvPr>
        </p:nvSpPr>
        <p:spPr/>
        <p:txBody>
          <a:bodyPr/>
          <a:lstStyle/>
          <a:p>
            <a:fld id="{82D50B30-38D5-4D82-B0F5-7E2948567221}" type="slidenum">
              <a:rPr>
                <a:solidFill>
                  <a:prstClr val="white"/>
                </a:solidFill>
              </a:rPr>
              <a:pPr/>
              <a:t>‹#›</a:t>
            </a:fld>
            <a:endParaRPr dirty="0">
              <a:solidFill>
                <a:prstClr val="whit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p>
            <a:fld id="{E8D41C13-947B-4571-A330-42B48CED4BFA}" type="datetime1">
              <a:rPr lang="en-US" smtClean="0"/>
              <a:pPr/>
              <a:t>10/1/2011</a:t>
            </a:fld>
            <a:endParaRPr lang="en-US" dirty="0"/>
          </a:p>
        </p:txBody>
      </p:sp>
      <p:sp>
        <p:nvSpPr>
          <p:cNvPr id="6" name="Slide Number Placeholder 5"/>
          <p:cNvSpPr>
            <a:spLocks noGrp="1"/>
          </p:cNvSpPr>
          <p:nvPr>
            <p:ph type="sldNum" sz="quarter" idx="12"/>
          </p:nvPr>
        </p:nvSpPr>
        <p:spPr/>
        <p:txBody>
          <a:bodyPr/>
          <a:lstStyle/>
          <a:p>
            <a:fld id="{82D50B30-38D5-4D82-B0F5-7E2948567221}" type="slidenum">
              <a:rPr lang="en-US" smtClean="0"/>
              <a:pPr/>
              <a:t>‹#›</a:t>
            </a:fld>
            <a:endParaRPr lang="en-US" dirty="0"/>
          </a:p>
        </p:txBody>
      </p:sp>
      <p:sp>
        <p:nvSpPr>
          <p:cNvPr id="7" name="Title Placeholder 1"/>
          <p:cNvSpPr>
            <a:spLocks noGrp="1"/>
          </p:cNvSpPr>
          <p:nvPr>
            <p:ph type="title"/>
          </p:nvPr>
        </p:nvSpPr>
        <p:spPr>
          <a:xfrm>
            <a:off x="457200" y="606175"/>
            <a:ext cx="8229600" cy="667512"/>
          </a:xfrm>
          <a:prstGeom prst="rect">
            <a:avLst/>
          </a:prstGeom>
        </p:spPr>
        <p:txBody>
          <a:bodyPr vert="horz" lIns="91431" tIns="45716" rIns="91431" bIns="45716" rtlCol="0" anchor="t">
            <a:normAutofit/>
          </a:bodyPr>
          <a:lstStyle/>
          <a:p>
            <a:r>
              <a:rPr lang="en-US" dirty="0" smtClean="0"/>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28A2CC-2B4D-448D-9649-8B7F2572B468}" type="datetime1">
              <a:rPr>
                <a:solidFill>
                  <a:prstClr val="white"/>
                </a:solidFill>
              </a:rPr>
              <a:pPr/>
              <a:t>6/21/2011</a:t>
            </a:fld>
            <a:endParaRPr dirty="0">
              <a:solidFill>
                <a:prstClr val="white"/>
              </a:solidFill>
            </a:endParaRPr>
          </a:p>
        </p:txBody>
      </p:sp>
      <p:sp>
        <p:nvSpPr>
          <p:cNvPr id="4" name="Slide Number Placeholder 3"/>
          <p:cNvSpPr>
            <a:spLocks noGrp="1"/>
          </p:cNvSpPr>
          <p:nvPr>
            <p:ph type="sldNum" sz="quarter" idx="12"/>
          </p:nvPr>
        </p:nvSpPr>
        <p:spPr/>
        <p:txBody>
          <a:bodyPr/>
          <a:lstStyle/>
          <a:p>
            <a:fld id="{82D50B30-38D5-4D82-B0F5-7E2948567221}" type="slidenum">
              <a:rPr>
                <a:solidFill>
                  <a:prstClr val="white"/>
                </a:solidFill>
              </a:rPr>
              <a:pPr/>
              <a:t>‹#›</a:t>
            </a:fld>
            <a:endParaRPr dirty="0">
              <a:solidFill>
                <a:prstClr val="white"/>
              </a:solidFill>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0550"/>
            <a:ext cx="3008313" cy="844550"/>
          </a:xfrm>
        </p:spPr>
        <p:txBody>
          <a:bodyPr anchor="t"/>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590550"/>
            <a:ext cx="5111750" cy="517048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1"/>
            <a:ext cx="3008313" cy="43259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99E0C-3F95-4203-9D12-BD25EB00329C}" type="datetime1">
              <a:rPr>
                <a:solidFill>
                  <a:prstClr val="white"/>
                </a:solidFill>
              </a:rPr>
              <a:pPr/>
              <a:t>6/21/2011</a:t>
            </a:fld>
            <a:endParaRPr dirty="0">
              <a:solidFill>
                <a:prstClr val="white"/>
              </a:solidFill>
            </a:endParaRPr>
          </a:p>
        </p:txBody>
      </p:sp>
      <p:sp>
        <p:nvSpPr>
          <p:cNvPr id="7" name="Slide Number Placeholder 6"/>
          <p:cNvSpPr>
            <a:spLocks noGrp="1"/>
          </p:cNvSpPr>
          <p:nvPr>
            <p:ph type="sldNum" sz="quarter" idx="12"/>
          </p:nvPr>
        </p:nvSpPr>
        <p:spPr/>
        <p:txBody>
          <a:bodyPr/>
          <a:lstStyle/>
          <a:p>
            <a:fld id="{82D50B30-38D5-4D82-B0F5-7E2948567221}" type="slidenum">
              <a:rPr>
                <a:solidFill>
                  <a:prstClr val="white"/>
                </a:solidFill>
              </a:rPr>
              <a:pPr/>
              <a:t>‹#›</a:t>
            </a:fld>
            <a:endParaRPr dirty="0">
              <a:solidFill>
                <a:prstClr val="white"/>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17195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3559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73868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CCDED9D-E184-4002-B1B7-E17C7FBE4D56}" type="datetime1">
              <a:rPr>
                <a:solidFill>
                  <a:prstClr val="white"/>
                </a:solidFill>
              </a:rPr>
              <a:pPr/>
              <a:t>6/21/2011</a:t>
            </a:fld>
            <a:endParaRPr dirty="0">
              <a:solidFill>
                <a:prstClr val="white"/>
              </a:solidFill>
            </a:endParaRPr>
          </a:p>
        </p:txBody>
      </p:sp>
      <p:sp>
        <p:nvSpPr>
          <p:cNvPr id="7" name="Slide Number Placeholder 6"/>
          <p:cNvSpPr>
            <a:spLocks noGrp="1"/>
          </p:cNvSpPr>
          <p:nvPr>
            <p:ph type="sldNum" sz="quarter" idx="12"/>
          </p:nvPr>
        </p:nvSpPr>
        <p:spPr/>
        <p:txBody>
          <a:bodyPr/>
          <a:lstStyle/>
          <a:p>
            <a:fld id="{82D50B30-38D5-4D82-B0F5-7E2948567221}" type="slidenum">
              <a:rPr>
                <a:solidFill>
                  <a:prstClr val="white"/>
                </a:solidFill>
              </a:rPr>
              <a:pPr/>
              <a:t>‹#›</a:t>
            </a:fld>
            <a:endParaRPr dirty="0">
              <a:solidFill>
                <a:prstClr val="white"/>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55613" y="6056416"/>
            <a:ext cx="5507038" cy="572984"/>
          </a:xfrm>
        </p:spPr>
        <p:txBody>
          <a:bodyPr/>
          <a:lstStyle>
            <a:lvl1pPr marL="0" indent="0">
              <a:lnSpc>
                <a:spcPct val="85000"/>
              </a:lnSpc>
              <a:spcBef>
                <a:spcPts val="0"/>
              </a:spcBef>
              <a:buNone/>
              <a:defRPr sz="600">
                <a:solidFill>
                  <a:schemeClr val="tx1"/>
                </a:solidFill>
              </a:defRPr>
            </a:lvl1pPr>
            <a:lvl2pPr>
              <a:buNone/>
              <a:defRPr sz="700">
                <a:solidFill>
                  <a:schemeClr val="bg1"/>
                </a:solidFill>
              </a:defRPr>
            </a:lvl2pPr>
            <a:lvl3pPr>
              <a:buNone/>
              <a:defRPr sz="700">
                <a:solidFill>
                  <a:schemeClr val="bg1"/>
                </a:solidFill>
              </a:defRPr>
            </a:lvl3pPr>
            <a:lvl4pPr>
              <a:buNone/>
              <a:defRPr sz="700">
                <a:solidFill>
                  <a:schemeClr val="bg1"/>
                </a:solidFill>
              </a:defRPr>
            </a:lvl4pPr>
            <a:lvl5pPr>
              <a:buNone/>
              <a:defRPr sz="700">
                <a:solidFill>
                  <a:schemeClr val="bg1"/>
                </a:solidFill>
              </a:defRPr>
            </a:lvl5pPr>
          </a:lstStyle>
          <a:p>
            <a:pPr lvl="0"/>
            <a:r>
              <a:rPr lang="en-US" dirty="0" smtClean="0"/>
              <a:t>Click to edit Master text styles</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405274776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10776648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141958472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02200143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60821145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29265294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776662"/>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276475"/>
            <a:ext cx="7772400" cy="1500187"/>
          </a:xfrm>
        </p:spPr>
        <p:txBody>
          <a:bodyPr anchor="b"/>
          <a:lstStyle>
            <a:lvl1pPr marL="0" indent="0">
              <a:buNone/>
              <a:defRPr sz="2000">
                <a:solidFill>
                  <a:schemeClr val="tx1">
                    <a:tint val="75000"/>
                  </a:schemeClr>
                </a:solidFill>
              </a:defRPr>
            </a:lvl1pPr>
            <a:lvl2pPr marL="457156" indent="0">
              <a:buNone/>
              <a:defRPr sz="1800">
                <a:solidFill>
                  <a:schemeClr val="tx1">
                    <a:tint val="75000"/>
                  </a:schemeClr>
                </a:solidFill>
              </a:defRPr>
            </a:lvl2pPr>
            <a:lvl3pPr marL="914312" indent="0">
              <a:buNone/>
              <a:defRPr sz="1600">
                <a:solidFill>
                  <a:schemeClr val="tx1">
                    <a:tint val="75000"/>
                  </a:schemeClr>
                </a:solidFill>
              </a:defRPr>
            </a:lvl3pPr>
            <a:lvl4pPr marL="1371468" indent="0">
              <a:buNone/>
              <a:defRPr sz="1400">
                <a:solidFill>
                  <a:schemeClr val="tx1">
                    <a:tint val="75000"/>
                  </a:schemeClr>
                </a:solidFill>
              </a:defRPr>
            </a:lvl4pPr>
            <a:lvl5pPr marL="1828625" indent="0">
              <a:buNone/>
              <a:defRPr sz="1400">
                <a:solidFill>
                  <a:schemeClr val="tx1">
                    <a:tint val="75000"/>
                  </a:schemeClr>
                </a:solidFill>
              </a:defRPr>
            </a:lvl5pPr>
            <a:lvl6pPr marL="2285780" indent="0">
              <a:buNone/>
              <a:defRPr sz="1400">
                <a:solidFill>
                  <a:schemeClr val="tx1">
                    <a:tint val="75000"/>
                  </a:schemeClr>
                </a:solidFill>
              </a:defRPr>
            </a:lvl6pPr>
            <a:lvl7pPr marL="2742936" indent="0">
              <a:buNone/>
              <a:defRPr sz="1400">
                <a:solidFill>
                  <a:schemeClr val="tx1">
                    <a:tint val="75000"/>
                  </a:schemeClr>
                </a:solidFill>
              </a:defRPr>
            </a:lvl7pPr>
            <a:lvl8pPr marL="3200092" indent="0">
              <a:buNone/>
              <a:defRPr sz="1400">
                <a:solidFill>
                  <a:schemeClr val="tx1">
                    <a:tint val="75000"/>
                  </a:schemeClr>
                </a:solidFill>
              </a:defRPr>
            </a:lvl8pPr>
            <a:lvl9pPr marL="3657248"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9A32A6D-25F4-49C1-9762-DBAE1BC59AC7}" type="datetime1">
              <a:rPr lang="en-US" smtClean="0"/>
              <a:pPr/>
              <a:t>10/1/2011</a:t>
            </a:fld>
            <a:endParaRPr lang="en-US" dirty="0"/>
          </a:p>
        </p:txBody>
      </p:sp>
      <p:sp>
        <p:nvSpPr>
          <p:cNvPr id="6" name="Slide Number Placeholder 5"/>
          <p:cNvSpPr>
            <a:spLocks noGrp="1"/>
          </p:cNvSpPr>
          <p:nvPr>
            <p:ph type="sldNum" sz="quarter" idx="12"/>
          </p:nvPr>
        </p:nvSpPr>
        <p:spPr/>
        <p:txBody>
          <a:bodyPr/>
          <a:lstStyle/>
          <a:p>
            <a:fld id="{82D50B30-38D5-4D82-B0F5-7E2948567221}"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1821323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41298912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91857599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6914148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38932673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55613" y="6056416"/>
            <a:ext cx="5507038" cy="572984"/>
          </a:xfrm>
        </p:spPr>
        <p:txBody>
          <a:bodyPr/>
          <a:lstStyle>
            <a:lvl1pPr marL="0" indent="0">
              <a:lnSpc>
                <a:spcPct val="85000"/>
              </a:lnSpc>
              <a:spcBef>
                <a:spcPts val="0"/>
              </a:spcBef>
              <a:buNone/>
              <a:defRPr sz="600">
                <a:solidFill>
                  <a:schemeClr val="tx1"/>
                </a:solidFill>
              </a:defRPr>
            </a:lvl1pPr>
            <a:lvl2pPr>
              <a:buNone/>
              <a:defRPr sz="700">
                <a:solidFill>
                  <a:schemeClr val="bg1"/>
                </a:solidFill>
              </a:defRPr>
            </a:lvl2pPr>
            <a:lvl3pPr>
              <a:buNone/>
              <a:defRPr sz="700">
                <a:solidFill>
                  <a:schemeClr val="bg1"/>
                </a:solidFill>
              </a:defRPr>
            </a:lvl3pPr>
            <a:lvl4pPr>
              <a:buNone/>
              <a:defRPr sz="700">
                <a:solidFill>
                  <a:schemeClr val="bg1"/>
                </a:solidFill>
              </a:defRPr>
            </a:lvl4pPr>
            <a:lvl5pPr>
              <a:buNone/>
              <a:defRPr sz="700">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xmlns="" val="2352632942"/>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1392238673"/>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55613" y="6056416"/>
            <a:ext cx="5507038" cy="572984"/>
          </a:xfrm>
        </p:spPr>
        <p:txBody>
          <a:bodyPr/>
          <a:lstStyle>
            <a:lvl1pPr marL="0" indent="0">
              <a:lnSpc>
                <a:spcPct val="85000"/>
              </a:lnSpc>
              <a:spcBef>
                <a:spcPts val="0"/>
              </a:spcBef>
              <a:buNone/>
              <a:defRPr sz="600">
                <a:solidFill>
                  <a:schemeClr val="tx1"/>
                </a:solidFill>
              </a:defRPr>
            </a:lvl1pPr>
            <a:lvl2pPr>
              <a:buNone/>
              <a:defRPr sz="700">
                <a:solidFill>
                  <a:schemeClr val="bg1"/>
                </a:solidFill>
              </a:defRPr>
            </a:lvl2pPr>
            <a:lvl3pPr>
              <a:buNone/>
              <a:defRPr sz="700">
                <a:solidFill>
                  <a:schemeClr val="bg1"/>
                </a:solidFill>
              </a:defRPr>
            </a:lvl3pPr>
            <a:lvl4pPr>
              <a:buNone/>
              <a:defRPr sz="700">
                <a:solidFill>
                  <a:schemeClr val="bg1"/>
                </a:solidFill>
              </a:defRPr>
            </a:lvl4pPr>
            <a:lvl5pPr>
              <a:buNone/>
              <a:defRPr sz="700">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xmlns="" val="51696141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73687"/>
            <a:ext cx="4038600" cy="4487351"/>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73687"/>
            <a:ext cx="4038600" cy="4487351"/>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CA0E5A9-EA21-4E76-8690-050A24C25C0A}" type="datetime1">
              <a:rPr lang="en-US" smtClean="0"/>
              <a:pPr/>
              <a:t>10/1/2011</a:t>
            </a:fld>
            <a:endParaRPr lang="en-US" dirty="0"/>
          </a:p>
        </p:txBody>
      </p:sp>
      <p:sp>
        <p:nvSpPr>
          <p:cNvPr id="7" name="Slide Number Placeholder 6"/>
          <p:cNvSpPr>
            <a:spLocks noGrp="1"/>
          </p:cNvSpPr>
          <p:nvPr>
            <p:ph type="sldNum" sz="quarter" idx="12"/>
          </p:nvPr>
        </p:nvSpPr>
        <p:spPr/>
        <p:txBody>
          <a:bodyPr/>
          <a:lstStyle/>
          <a:p>
            <a:fld id="{82D50B30-38D5-4D82-B0F5-7E294856722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273687"/>
            <a:ext cx="4040188" cy="639762"/>
          </a:xfrm>
        </p:spPr>
        <p:txBody>
          <a:bodyPr anchor="b">
            <a:noAutofit/>
          </a:bodyPr>
          <a:lstStyle>
            <a:lvl1pPr marL="0" indent="0">
              <a:buNone/>
              <a:defRPr sz="2000" b="1"/>
            </a:lvl1pPr>
            <a:lvl2pPr marL="457156" indent="0">
              <a:buNone/>
              <a:defRPr sz="2000" b="1"/>
            </a:lvl2pPr>
            <a:lvl3pPr marL="914312" indent="0">
              <a:buNone/>
              <a:defRPr sz="1800" b="1"/>
            </a:lvl3pPr>
            <a:lvl4pPr marL="1371468" indent="0">
              <a:buNone/>
              <a:defRPr sz="1600" b="1"/>
            </a:lvl4pPr>
            <a:lvl5pPr marL="1828625" indent="0">
              <a:buNone/>
              <a:defRPr sz="1600" b="1"/>
            </a:lvl5pPr>
            <a:lvl6pPr marL="2285780" indent="0">
              <a:buNone/>
              <a:defRPr sz="1600" b="1"/>
            </a:lvl6pPr>
            <a:lvl7pPr marL="2742936" indent="0">
              <a:buNone/>
              <a:defRPr sz="1600" b="1"/>
            </a:lvl7pPr>
            <a:lvl8pPr marL="3200092" indent="0">
              <a:buNone/>
              <a:defRPr sz="1600" b="1"/>
            </a:lvl8pPr>
            <a:lvl9pPr marL="3657248"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1913450"/>
            <a:ext cx="4040188" cy="3847589"/>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273687"/>
            <a:ext cx="4041775" cy="639762"/>
          </a:xfrm>
        </p:spPr>
        <p:txBody>
          <a:bodyPr anchor="b">
            <a:noAutofit/>
          </a:bodyPr>
          <a:lstStyle>
            <a:lvl1pPr marL="0" indent="0">
              <a:buNone/>
              <a:defRPr sz="2000" b="1"/>
            </a:lvl1pPr>
            <a:lvl2pPr marL="457156" indent="0">
              <a:buNone/>
              <a:defRPr sz="2000" b="1"/>
            </a:lvl2pPr>
            <a:lvl3pPr marL="914312" indent="0">
              <a:buNone/>
              <a:defRPr sz="1800" b="1"/>
            </a:lvl3pPr>
            <a:lvl4pPr marL="1371468" indent="0">
              <a:buNone/>
              <a:defRPr sz="1600" b="1"/>
            </a:lvl4pPr>
            <a:lvl5pPr marL="1828625" indent="0">
              <a:buNone/>
              <a:defRPr sz="1600" b="1"/>
            </a:lvl5pPr>
            <a:lvl6pPr marL="2285780" indent="0">
              <a:buNone/>
              <a:defRPr sz="1600" b="1"/>
            </a:lvl6pPr>
            <a:lvl7pPr marL="2742936" indent="0">
              <a:buNone/>
              <a:defRPr sz="1600" b="1"/>
            </a:lvl7pPr>
            <a:lvl8pPr marL="3200092" indent="0">
              <a:buNone/>
              <a:defRPr sz="1600" b="1"/>
            </a:lvl8pPr>
            <a:lvl9pPr marL="3657248"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913450"/>
            <a:ext cx="4041775" cy="3847589"/>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860B2791-3545-4596-885C-1F07695B3412}" type="datetime1">
              <a:rPr lang="en-US" smtClean="0"/>
              <a:pPr/>
              <a:t>10/1/2011</a:t>
            </a:fld>
            <a:endParaRPr lang="en-US" dirty="0"/>
          </a:p>
        </p:txBody>
      </p:sp>
      <p:sp>
        <p:nvSpPr>
          <p:cNvPr id="9" name="Slide Number Placeholder 8"/>
          <p:cNvSpPr>
            <a:spLocks noGrp="1"/>
          </p:cNvSpPr>
          <p:nvPr>
            <p:ph type="sldNum" sz="quarter" idx="12"/>
          </p:nvPr>
        </p:nvSpPr>
        <p:spPr/>
        <p:txBody>
          <a:bodyPr/>
          <a:lstStyle/>
          <a:p>
            <a:fld id="{82D50B30-38D5-4D82-B0F5-7E294856722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FC60A4-374A-4FCB-A492-874169EA2CDF}" type="datetime1">
              <a:rPr lang="en-US" smtClean="0"/>
              <a:pPr/>
              <a:t>10/1/2011</a:t>
            </a:fld>
            <a:endParaRPr lang="en-US" dirty="0"/>
          </a:p>
        </p:txBody>
      </p:sp>
      <p:sp>
        <p:nvSpPr>
          <p:cNvPr id="5" name="Slide Number Placeholder 4"/>
          <p:cNvSpPr>
            <a:spLocks noGrp="1"/>
          </p:cNvSpPr>
          <p:nvPr>
            <p:ph type="sldNum" sz="quarter" idx="12"/>
          </p:nvPr>
        </p:nvSpPr>
        <p:spPr/>
        <p:txBody>
          <a:bodyPr/>
          <a:lstStyle/>
          <a:p>
            <a:fld id="{82D50B30-38D5-4D82-B0F5-7E29485672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28A2CC-2B4D-448D-9649-8B7F2572B468}" type="datetime1">
              <a:rPr lang="en-US" smtClean="0"/>
              <a:pPr/>
              <a:t>10/1/2011</a:t>
            </a:fld>
            <a:endParaRPr lang="en-US" dirty="0"/>
          </a:p>
        </p:txBody>
      </p:sp>
      <p:sp>
        <p:nvSpPr>
          <p:cNvPr id="4" name="Slide Number Placeholder 3"/>
          <p:cNvSpPr>
            <a:spLocks noGrp="1"/>
          </p:cNvSpPr>
          <p:nvPr>
            <p:ph type="sldNum" sz="quarter" idx="12"/>
          </p:nvPr>
        </p:nvSpPr>
        <p:spPr/>
        <p:txBody>
          <a:bodyPr/>
          <a:lstStyle/>
          <a:p>
            <a:fld id="{82D50B30-38D5-4D82-B0F5-7E294856722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90550"/>
            <a:ext cx="3008313" cy="844550"/>
          </a:xfrm>
        </p:spPr>
        <p:txBody>
          <a:bodyPr anchor="t"/>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590551"/>
            <a:ext cx="5111750" cy="517048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1"/>
            <a:ext cx="3008313" cy="4325938"/>
          </a:xfrm>
        </p:spPr>
        <p:txBody>
          <a:bodyPr/>
          <a:lstStyle>
            <a:lvl1pPr marL="0" indent="0">
              <a:buNone/>
              <a:defRPr sz="1400"/>
            </a:lvl1pPr>
            <a:lvl2pPr marL="457156" indent="0">
              <a:buNone/>
              <a:defRPr sz="1200"/>
            </a:lvl2pPr>
            <a:lvl3pPr marL="914312" indent="0">
              <a:buNone/>
              <a:defRPr sz="1000"/>
            </a:lvl3pPr>
            <a:lvl4pPr marL="1371468" indent="0">
              <a:buNone/>
              <a:defRPr sz="900"/>
            </a:lvl4pPr>
            <a:lvl5pPr marL="1828625" indent="0">
              <a:buNone/>
              <a:defRPr sz="900"/>
            </a:lvl5pPr>
            <a:lvl6pPr marL="2285780" indent="0">
              <a:buNone/>
              <a:defRPr sz="900"/>
            </a:lvl6pPr>
            <a:lvl7pPr marL="2742936" indent="0">
              <a:buNone/>
              <a:defRPr sz="900"/>
            </a:lvl7pPr>
            <a:lvl8pPr marL="3200092" indent="0">
              <a:buNone/>
              <a:defRPr sz="900"/>
            </a:lvl8pPr>
            <a:lvl9pPr marL="365724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99E0C-3F95-4203-9D12-BD25EB00329C}" type="datetime1">
              <a:rPr lang="en-US" smtClean="0"/>
              <a:pPr/>
              <a:t>10/1/2011</a:t>
            </a:fld>
            <a:endParaRPr lang="en-US" dirty="0"/>
          </a:p>
        </p:txBody>
      </p:sp>
      <p:sp>
        <p:nvSpPr>
          <p:cNvPr id="7" name="Slide Number Placeholder 6"/>
          <p:cNvSpPr>
            <a:spLocks noGrp="1"/>
          </p:cNvSpPr>
          <p:nvPr>
            <p:ph type="sldNum" sz="quarter" idx="12"/>
          </p:nvPr>
        </p:nvSpPr>
        <p:spPr/>
        <p:txBody>
          <a:bodyPr/>
          <a:lstStyle/>
          <a:p>
            <a:fld id="{82D50B30-38D5-4D82-B0F5-7E294856722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17195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3559175"/>
          </a:xfrm>
        </p:spPr>
        <p:txBody>
          <a:bodyPr/>
          <a:lstStyle>
            <a:lvl1pPr marL="0" indent="0">
              <a:buNone/>
              <a:defRPr sz="3200"/>
            </a:lvl1pPr>
            <a:lvl2pPr marL="457156" indent="0">
              <a:buNone/>
              <a:defRPr sz="2800"/>
            </a:lvl2pPr>
            <a:lvl3pPr marL="914312" indent="0">
              <a:buNone/>
              <a:defRPr sz="2400"/>
            </a:lvl3pPr>
            <a:lvl4pPr marL="1371468" indent="0">
              <a:buNone/>
              <a:defRPr sz="2000"/>
            </a:lvl4pPr>
            <a:lvl5pPr marL="1828625" indent="0">
              <a:buNone/>
              <a:defRPr sz="2000"/>
            </a:lvl5pPr>
            <a:lvl6pPr marL="2285780" indent="0">
              <a:buNone/>
              <a:defRPr sz="2000"/>
            </a:lvl6pPr>
            <a:lvl7pPr marL="2742936" indent="0">
              <a:buNone/>
              <a:defRPr sz="2000"/>
            </a:lvl7pPr>
            <a:lvl8pPr marL="3200092" indent="0">
              <a:buNone/>
              <a:defRPr sz="2000"/>
            </a:lvl8pPr>
            <a:lvl9pPr marL="3657248" indent="0">
              <a:buNone/>
              <a:defRPr sz="2000"/>
            </a:lvl9pPr>
          </a:lstStyle>
          <a:p>
            <a:endParaRPr lang="en-US" dirty="0"/>
          </a:p>
        </p:txBody>
      </p:sp>
      <p:sp>
        <p:nvSpPr>
          <p:cNvPr id="4" name="Text Placeholder 3"/>
          <p:cNvSpPr>
            <a:spLocks noGrp="1"/>
          </p:cNvSpPr>
          <p:nvPr>
            <p:ph type="body" sz="half" idx="2"/>
          </p:nvPr>
        </p:nvSpPr>
        <p:spPr>
          <a:xfrm>
            <a:off x="1792288" y="4738688"/>
            <a:ext cx="5486400" cy="804862"/>
          </a:xfrm>
        </p:spPr>
        <p:txBody>
          <a:bodyPr/>
          <a:lstStyle>
            <a:lvl1pPr marL="0" indent="0">
              <a:buNone/>
              <a:defRPr sz="1400"/>
            </a:lvl1pPr>
            <a:lvl2pPr marL="457156" indent="0">
              <a:buNone/>
              <a:defRPr sz="1200"/>
            </a:lvl2pPr>
            <a:lvl3pPr marL="914312" indent="0">
              <a:buNone/>
              <a:defRPr sz="1000"/>
            </a:lvl3pPr>
            <a:lvl4pPr marL="1371468" indent="0">
              <a:buNone/>
              <a:defRPr sz="900"/>
            </a:lvl4pPr>
            <a:lvl5pPr marL="1828625" indent="0">
              <a:buNone/>
              <a:defRPr sz="900"/>
            </a:lvl5pPr>
            <a:lvl6pPr marL="2285780" indent="0">
              <a:buNone/>
              <a:defRPr sz="900"/>
            </a:lvl6pPr>
            <a:lvl7pPr marL="2742936" indent="0">
              <a:buNone/>
              <a:defRPr sz="900"/>
            </a:lvl7pPr>
            <a:lvl8pPr marL="3200092" indent="0">
              <a:buNone/>
              <a:defRPr sz="900"/>
            </a:lvl8pPr>
            <a:lvl9pPr marL="3657248"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CCDED9D-E184-4002-B1B7-E17C7FBE4D56}" type="datetime1">
              <a:rPr lang="en-US" smtClean="0"/>
              <a:pPr/>
              <a:t>10/1/2011</a:t>
            </a:fld>
            <a:endParaRPr lang="en-US" dirty="0"/>
          </a:p>
        </p:txBody>
      </p:sp>
      <p:sp>
        <p:nvSpPr>
          <p:cNvPr id="7" name="Slide Number Placeholder 6"/>
          <p:cNvSpPr>
            <a:spLocks noGrp="1"/>
          </p:cNvSpPr>
          <p:nvPr>
            <p:ph type="sldNum" sz="quarter" idx="12"/>
          </p:nvPr>
        </p:nvSpPr>
        <p:spPr/>
        <p:txBody>
          <a:bodyPr/>
          <a:lstStyle/>
          <a:p>
            <a:fld id="{82D50B30-38D5-4D82-B0F5-7E294856722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4.png"/><Relationship Id="rId2" Type="http://schemas.openxmlformats.org/officeDocument/2006/relationships/slideLayout" Target="../slideLayouts/slideLayout25.xml"/><Relationship Id="rId16" Type="http://schemas.openxmlformats.org/officeDocument/2006/relationships/image" Target="../media/image3.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lides0.png"/>
          <p:cNvPicPr>
            <a:picLocks noChangeAspect="1"/>
          </p:cNvPicPr>
          <p:nvPr userDrawn="1"/>
        </p:nvPicPr>
        <p:blipFill>
          <a:blip r:embed="rId15"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606175"/>
            <a:ext cx="8229600" cy="667512"/>
          </a:xfrm>
          <a:prstGeom prst="rect">
            <a:avLst/>
          </a:prstGeom>
        </p:spPr>
        <p:txBody>
          <a:bodyPr vert="horz" lIns="91431" tIns="45716" rIns="91431" bIns="45716"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73686"/>
            <a:ext cx="8229600" cy="4572310"/>
          </a:xfrm>
          <a:prstGeom prst="rect">
            <a:avLst/>
          </a:prstGeom>
        </p:spPr>
        <p:txBody>
          <a:bodyPr vert="horz" lIns="91431" tIns="45716" rIns="91431" bIns="4571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1188720" y="6318505"/>
            <a:ext cx="809625" cy="365125"/>
          </a:xfrm>
          <a:prstGeom prst="rect">
            <a:avLst/>
          </a:prstGeom>
        </p:spPr>
        <p:txBody>
          <a:bodyPr vert="horz" lIns="91431" tIns="45716" rIns="91431" bIns="45716" rtlCol="0" anchor="ctr"/>
          <a:lstStyle>
            <a:lvl1pPr algn="l" defTabSz="457156" rtl="0" fontAlgn="base">
              <a:spcBef>
                <a:spcPct val="0"/>
              </a:spcBef>
              <a:spcAft>
                <a:spcPct val="0"/>
              </a:spcAft>
              <a:defRPr lang="en-US" sz="1000" kern="1200" smtClean="0">
                <a:solidFill>
                  <a:schemeClr val="bg1"/>
                </a:solidFill>
                <a:latin typeface="Arial" charset="0"/>
                <a:ea typeface="MS PGothic" pitchFamily="34" charset="-128"/>
                <a:cs typeface="MS PGothic" pitchFamily="34" charset="-128"/>
              </a:defRPr>
            </a:lvl1pPr>
          </a:lstStyle>
          <a:p>
            <a:fld id="{31E67002-1068-47ED-BBEC-DD95E6609E73}" type="datetime1">
              <a:rPr lang="en-US" smtClean="0"/>
              <a:pPr/>
              <a:t>10/1/2011</a:t>
            </a:fld>
            <a:endParaRPr lang="en-US" dirty="0"/>
          </a:p>
        </p:txBody>
      </p:sp>
      <p:sp>
        <p:nvSpPr>
          <p:cNvPr id="6" name="Slide Number Placeholder 5"/>
          <p:cNvSpPr>
            <a:spLocks noGrp="1"/>
          </p:cNvSpPr>
          <p:nvPr>
            <p:ph type="sldNum" sz="quarter" idx="4"/>
          </p:nvPr>
        </p:nvSpPr>
        <p:spPr>
          <a:xfrm>
            <a:off x="274320" y="6318505"/>
            <a:ext cx="457200" cy="365125"/>
          </a:xfrm>
          <a:prstGeom prst="rect">
            <a:avLst/>
          </a:prstGeom>
        </p:spPr>
        <p:txBody>
          <a:bodyPr vert="horz" lIns="91431" tIns="45716" rIns="91431" bIns="45716" rtlCol="0" anchor="ctr"/>
          <a:lstStyle>
            <a:lvl1pPr algn="ctr" defTabSz="457156" rtl="0" fontAlgn="base">
              <a:spcBef>
                <a:spcPct val="0"/>
              </a:spcBef>
              <a:spcAft>
                <a:spcPct val="0"/>
              </a:spcAft>
              <a:defRPr lang="en-US" sz="1200" kern="1200" smtClean="0">
                <a:solidFill>
                  <a:schemeClr val="bg1"/>
                </a:solidFill>
                <a:latin typeface="Arial" charset="0"/>
                <a:ea typeface="MS PGothic" pitchFamily="34" charset="-128"/>
                <a:cs typeface="MS PGothic" pitchFamily="34" charset="-128"/>
              </a:defRPr>
            </a:lvl1pPr>
          </a:lstStyle>
          <a:p>
            <a:fld id="{82D50B30-38D5-4D82-B0F5-7E294856722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71" r:id="rId10"/>
    <p:sldLayoutId id="2147483863" r:id="rId11"/>
    <p:sldLayoutId id="2147483805" r:id="rId12"/>
    <p:sldLayoutId id="2147483879" r:id="rId13"/>
  </p:sldLayoutIdLst>
  <p:timing>
    <p:tnLst>
      <p:par>
        <p:cTn id="1" dur="indefinite" restart="never" nodeType="tmRoot"/>
      </p:par>
    </p:tnLst>
  </p:timing>
  <p:hf hdr="0"/>
  <p:txStyles>
    <p:titleStyle>
      <a:lvl1pPr algn="l" defTabSz="914312" rtl="0" eaLnBrk="1" latinLnBrk="0" hangingPunct="1">
        <a:spcBef>
          <a:spcPct val="0"/>
        </a:spcBef>
        <a:buNone/>
        <a:defRPr lang="en-US" sz="2800" b="1" kern="1200" dirty="0" smtClean="0">
          <a:solidFill>
            <a:schemeClr val="tx1">
              <a:lumMod val="65000"/>
              <a:lumOff val="35000"/>
            </a:schemeClr>
          </a:solidFill>
          <a:latin typeface="Verdana" pitchFamily="34" charset="0"/>
          <a:ea typeface="Verdana" pitchFamily="34" charset="0"/>
          <a:cs typeface="Verdana" pitchFamily="34" charset="0"/>
        </a:defRPr>
      </a:lvl1pPr>
    </p:titleStyle>
    <p:bodyStyle>
      <a:lvl1pPr marL="0" indent="0" algn="l" defTabSz="914312" rtl="0" eaLnBrk="1" latinLnBrk="0" hangingPunct="1">
        <a:spcBef>
          <a:spcPct val="20000"/>
        </a:spcBef>
        <a:buFont typeface="Arial" pitchFamily="34" charset="0"/>
        <a:buNone/>
        <a:defRPr lang="en-US" sz="2000" kern="1200" dirty="0" smtClean="0">
          <a:solidFill>
            <a:schemeClr val="tx1">
              <a:lumMod val="65000"/>
              <a:lumOff val="35000"/>
            </a:schemeClr>
          </a:solidFill>
          <a:latin typeface="Verdana" pitchFamily="34" charset="0"/>
          <a:ea typeface="Verdana" pitchFamily="34" charset="0"/>
          <a:cs typeface="Verdana" pitchFamily="34" charset="0"/>
        </a:defRPr>
      </a:lvl1pPr>
      <a:lvl2pPr marL="400011" indent="-228578" algn="l" defTabSz="914312" rtl="0" eaLnBrk="1" latinLnBrk="0" hangingPunct="1">
        <a:spcBef>
          <a:spcPct val="20000"/>
        </a:spcBef>
        <a:buFont typeface="Arial" pitchFamily="34" charset="0"/>
        <a:buChar char="–"/>
        <a:defRPr lang="en-US" sz="1800" kern="1200" dirty="0" smtClean="0">
          <a:solidFill>
            <a:schemeClr val="tx1">
              <a:lumMod val="65000"/>
              <a:lumOff val="35000"/>
            </a:schemeClr>
          </a:solidFill>
          <a:latin typeface="Verdana" pitchFamily="34" charset="0"/>
          <a:ea typeface="Verdana" pitchFamily="34" charset="0"/>
          <a:cs typeface="Verdana" pitchFamily="34" charset="0"/>
        </a:defRPr>
      </a:lvl2pPr>
      <a:lvl3pPr marL="571445" indent="-171434" algn="l" defTabSz="914312" rtl="0" eaLnBrk="1" latinLnBrk="0" hangingPunct="1">
        <a:spcBef>
          <a:spcPct val="20000"/>
        </a:spcBef>
        <a:buFont typeface="Arial" pitchFamily="34" charset="0"/>
        <a:buChar char="•"/>
        <a:defRPr lang="en-US" sz="1400" kern="1200" dirty="0" smtClean="0">
          <a:solidFill>
            <a:schemeClr val="tx1">
              <a:lumMod val="65000"/>
              <a:lumOff val="35000"/>
            </a:schemeClr>
          </a:solidFill>
          <a:latin typeface="Verdana" pitchFamily="34" charset="0"/>
          <a:ea typeface="Verdana" pitchFamily="34" charset="0"/>
          <a:cs typeface="Verdana" pitchFamily="34" charset="0"/>
        </a:defRPr>
      </a:lvl3pPr>
      <a:lvl4pPr marL="800023" indent="-228578" algn="l" defTabSz="914312" rtl="0" eaLnBrk="1" latinLnBrk="0" hangingPunct="1">
        <a:spcBef>
          <a:spcPct val="20000"/>
        </a:spcBef>
        <a:buFont typeface="Arial" pitchFamily="34" charset="0"/>
        <a:buChar char="–"/>
        <a:defRPr lang="en-US" sz="1200" kern="1200" dirty="0" smtClean="0">
          <a:solidFill>
            <a:schemeClr val="tx1">
              <a:lumMod val="65000"/>
              <a:lumOff val="35000"/>
            </a:schemeClr>
          </a:solidFill>
          <a:latin typeface="Verdana" pitchFamily="34" charset="0"/>
          <a:ea typeface="Verdana" pitchFamily="34" charset="0"/>
          <a:cs typeface="Verdana" pitchFamily="34" charset="0"/>
        </a:defRPr>
      </a:lvl4pPr>
      <a:lvl5pPr marL="971457" indent="-171434" algn="l" defTabSz="914312" rtl="0" eaLnBrk="1" latinLnBrk="0" hangingPunct="1">
        <a:spcBef>
          <a:spcPct val="20000"/>
        </a:spcBef>
        <a:buFont typeface="Arial" pitchFamily="34" charset="0"/>
        <a:buChar char="»"/>
        <a:defRPr lang="en-US" sz="1400" kern="1200" dirty="0" smtClean="0">
          <a:solidFill>
            <a:schemeClr val="tx1">
              <a:lumMod val="65000"/>
              <a:lumOff val="35000"/>
            </a:schemeClr>
          </a:solidFill>
          <a:latin typeface="Verdana" pitchFamily="34" charset="0"/>
          <a:ea typeface="Verdana" pitchFamily="34" charset="0"/>
          <a:cs typeface="Verdana" pitchFamily="34" charset="0"/>
        </a:defRPr>
      </a:lvl5pPr>
      <a:lvl6pPr marL="2514358"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14"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1"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26"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2" rtl="0" eaLnBrk="1" latinLnBrk="0" hangingPunct="1">
        <a:defRPr sz="1800" kern="1200">
          <a:solidFill>
            <a:schemeClr val="tx1"/>
          </a:solidFill>
          <a:latin typeface="+mn-lt"/>
          <a:ea typeface="+mn-ea"/>
          <a:cs typeface="+mn-cs"/>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8" algn="l" defTabSz="914312" rtl="0" eaLnBrk="1" latinLnBrk="0" hangingPunct="1">
        <a:defRPr sz="1800" kern="1200">
          <a:solidFill>
            <a:schemeClr val="tx1"/>
          </a:solidFill>
          <a:latin typeface="+mn-lt"/>
          <a:ea typeface="+mn-ea"/>
          <a:cs typeface="+mn-cs"/>
        </a:defRPr>
      </a:lvl4pPr>
      <a:lvl5pPr marL="1828625" algn="l" defTabSz="914312" rtl="0" eaLnBrk="1" latinLnBrk="0" hangingPunct="1">
        <a:defRPr sz="1800" kern="1200">
          <a:solidFill>
            <a:schemeClr val="tx1"/>
          </a:solidFill>
          <a:latin typeface="+mn-lt"/>
          <a:ea typeface="+mn-ea"/>
          <a:cs typeface="+mn-cs"/>
        </a:defRPr>
      </a:lvl5pPr>
      <a:lvl6pPr marL="2285780" algn="l" defTabSz="914312" rtl="0" eaLnBrk="1" latinLnBrk="0" hangingPunct="1">
        <a:defRPr sz="1800" kern="1200">
          <a:solidFill>
            <a:schemeClr val="tx1"/>
          </a:solidFill>
          <a:latin typeface="+mn-lt"/>
          <a:ea typeface="+mn-ea"/>
          <a:cs typeface="+mn-cs"/>
        </a:defRPr>
      </a:lvl6pPr>
      <a:lvl7pPr marL="2742936" algn="l" defTabSz="914312" rtl="0" eaLnBrk="1" latinLnBrk="0" hangingPunct="1">
        <a:defRPr sz="1800" kern="1200">
          <a:solidFill>
            <a:schemeClr val="tx1"/>
          </a:solidFill>
          <a:latin typeface="+mn-lt"/>
          <a:ea typeface="+mn-ea"/>
          <a:cs typeface="+mn-cs"/>
        </a:defRPr>
      </a:lvl7pPr>
      <a:lvl8pPr marL="3200092" algn="l" defTabSz="914312" rtl="0" eaLnBrk="1" latinLnBrk="0" hangingPunct="1">
        <a:defRPr sz="1800" kern="1200">
          <a:solidFill>
            <a:schemeClr val="tx1"/>
          </a:solidFill>
          <a:latin typeface="+mn-lt"/>
          <a:ea typeface="+mn-ea"/>
          <a:cs typeface="+mn-cs"/>
        </a:defRPr>
      </a:lvl8pPr>
      <a:lvl9pPr marL="3657248" algn="l" defTabSz="91431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lides0.png"/>
          <p:cNvPicPr>
            <a:picLocks noChangeAspect="1"/>
          </p:cNvPicPr>
          <p:nvPr userDrawn="1"/>
        </p:nvPicPr>
        <p:blipFill>
          <a:blip r:embed="rId12"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606175"/>
            <a:ext cx="8229600" cy="66751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73686"/>
            <a:ext cx="8229600" cy="457231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1188720" y="6318504"/>
            <a:ext cx="809625" cy="365125"/>
          </a:xfrm>
          <a:prstGeom prst="rect">
            <a:avLst/>
          </a:prstGeom>
        </p:spPr>
        <p:txBody>
          <a:bodyPr vert="horz" lIns="91440" tIns="45720" rIns="91440" bIns="45720" rtlCol="0" anchor="ctr"/>
          <a:lstStyle>
            <a:lvl1pPr algn="l" defTabSz="457200" rtl="0" fontAlgn="base">
              <a:spcBef>
                <a:spcPct val="0"/>
              </a:spcBef>
              <a:spcAft>
                <a:spcPct val="0"/>
              </a:spcAft>
              <a:defRPr lang="en-US" sz="1000" kern="1200" smtClean="0">
                <a:solidFill>
                  <a:schemeClr val="bg1"/>
                </a:solidFill>
                <a:latin typeface="Arial" charset="0"/>
                <a:ea typeface="MS PGothic" pitchFamily="34" charset="-128"/>
                <a:cs typeface="MS PGothic" pitchFamily="34" charset="-128"/>
              </a:defRPr>
            </a:lvl1pPr>
          </a:lstStyle>
          <a:p>
            <a:fld id="{31E67002-1068-47ED-BBEC-DD95E6609E73}" type="datetime1">
              <a:rPr>
                <a:solidFill>
                  <a:prstClr val="white"/>
                </a:solidFill>
              </a:rPr>
              <a:pPr/>
              <a:t>6/21/2011</a:t>
            </a:fld>
            <a:endParaRPr dirty="0">
              <a:solidFill>
                <a:prstClr val="white"/>
              </a:solidFill>
            </a:endParaRPr>
          </a:p>
        </p:txBody>
      </p:sp>
      <p:sp>
        <p:nvSpPr>
          <p:cNvPr id="6" name="Slide Number Placeholder 5"/>
          <p:cNvSpPr>
            <a:spLocks noGrp="1"/>
          </p:cNvSpPr>
          <p:nvPr>
            <p:ph type="sldNum" sz="quarter" idx="4"/>
          </p:nvPr>
        </p:nvSpPr>
        <p:spPr>
          <a:xfrm>
            <a:off x="274320" y="6318504"/>
            <a:ext cx="457200" cy="365125"/>
          </a:xfrm>
          <a:prstGeom prst="rect">
            <a:avLst/>
          </a:prstGeom>
        </p:spPr>
        <p:txBody>
          <a:bodyPr vert="horz" lIns="91440" tIns="45720" rIns="91440" bIns="45720" rtlCol="0" anchor="ctr"/>
          <a:lstStyle>
            <a:lvl1pPr algn="ctr" defTabSz="457200" rtl="0" fontAlgn="base">
              <a:spcBef>
                <a:spcPct val="0"/>
              </a:spcBef>
              <a:spcAft>
                <a:spcPct val="0"/>
              </a:spcAft>
              <a:defRPr lang="en-US" sz="1200" kern="1200" smtClean="0">
                <a:solidFill>
                  <a:schemeClr val="bg1"/>
                </a:solidFill>
                <a:latin typeface="Arial" charset="0"/>
                <a:ea typeface="MS PGothic" pitchFamily="34" charset="-128"/>
                <a:cs typeface="MS PGothic" pitchFamily="34" charset="-128"/>
              </a:defRPr>
            </a:lvl1pPr>
          </a:lstStyle>
          <a:p>
            <a:fld id="{82D50B30-38D5-4D82-B0F5-7E2948567221}" type="slidenum">
              <a:rPr>
                <a:solidFill>
                  <a:prstClr val="white"/>
                </a:solidFill>
              </a:rPr>
              <a:pPr/>
              <a:t>‹#›</a:t>
            </a:fld>
            <a:endParaRPr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Lst>
  <p:timing>
    <p:tnLst>
      <p:par>
        <p:cTn id="1" dur="indefinite" restart="never" nodeType="tmRoot"/>
      </p:par>
    </p:tnLst>
  </p:timing>
  <p:hf hdr="0"/>
  <p:txStyles>
    <p:titleStyle>
      <a:lvl1pPr algn="l" defTabSz="914400" rtl="0" eaLnBrk="1" latinLnBrk="0" hangingPunct="1">
        <a:spcBef>
          <a:spcPct val="0"/>
        </a:spcBef>
        <a:buNone/>
        <a:defRPr lang="en-US" sz="2800" b="1" kern="1200" dirty="0" smtClean="0">
          <a:solidFill>
            <a:schemeClr val="tx1">
              <a:lumMod val="65000"/>
              <a:lumOff val="35000"/>
            </a:schemeClr>
          </a:solidFill>
          <a:latin typeface="Verdana" pitchFamily="34" charset="0"/>
          <a:ea typeface="Verdana" pitchFamily="34" charset="0"/>
          <a:cs typeface="Verdana" pitchFamily="34" charset="0"/>
        </a:defRPr>
      </a:lvl1pPr>
    </p:titleStyle>
    <p:bodyStyle>
      <a:lvl1pPr marL="0" indent="0" algn="l" defTabSz="914400" rtl="0" eaLnBrk="1" latinLnBrk="0" hangingPunct="1">
        <a:spcBef>
          <a:spcPct val="20000"/>
        </a:spcBef>
        <a:buFont typeface="Arial" pitchFamily="34" charset="0"/>
        <a:buNone/>
        <a:defRPr lang="en-US" sz="2000" kern="1200" dirty="0" smtClean="0">
          <a:solidFill>
            <a:schemeClr val="tx1">
              <a:lumMod val="65000"/>
              <a:lumOff val="35000"/>
            </a:schemeClr>
          </a:solidFill>
          <a:latin typeface="Verdana" pitchFamily="34" charset="0"/>
          <a:ea typeface="Verdana" pitchFamily="34" charset="0"/>
          <a:cs typeface="Verdana" pitchFamily="34" charset="0"/>
        </a:defRPr>
      </a:lvl1pPr>
      <a:lvl2pPr marL="400050" indent="-228600" algn="l" defTabSz="914400" rtl="0" eaLnBrk="1" latinLnBrk="0" hangingPunct="1">
        <a:spcBef>
          <a:spcPct val="20000"/>
        </a:spcBef>
        <a:buFont typeface="Arial" pitchFamily="34" charset="0"/>
        <a:buChar char="–"/>
        <a:defRPr lang="en-US" sz="1800" kern="1200" dirty="0" smtClean="0">
          <a:solidFill>
            <a:schemeClr val="tx1">
              <a:lumMod val="65000"/>
              <a:lumOff val="35000"/>
            </a:schemeClr>
          </a:solidFill>
          <a:latin typeface="Verdana" pitchFamily="34" charset="0"/>
          <a:ea typeface="Verdana" pitchFamily="34" charset="0"/>
          <a:cs typeface="Verdana" pitchFamily="34" charset="0"/>
        </a:defRPr>
      </a:lvl2pPr>
      <a:lvl3pPr marL="571500" indent="-171450" algn="l" defTabSz="914400" rtl="0" eaLnBrk="1" latinLnBrk="0" hangingPunct="1">
        <a:spcBef>
          <a:spcPct val="20000"/>
        </a:spcBef>
        <a:buFont typeface="Arial" pitchFamily="34" charset="0"/>
        <a:buChar char="•"/>
        <a:defRPr lang="en-US" sz="1400" kern="1200" dirty="0" smtClean="0">
          <a:solidFill>
            <a:schemeClr val="tx1">
              <a:lumMod val="65000"/>
              <a:lumOff val="35000"/>
            </a:schemeClr>
          </a:solidFill>
          <a:latin typeface="Verdana" pitchFamily="34" charset="0"/>
          <a:ea typeface="Verdana" pitchFamily="34" charset="0"/>
          <a:cs typeface="Verdana" pitchFamily="34" charset="0"/>
        </a:defRPr>
      </a:lvl3pPr>
      <a:lvl4pPr marL="800100" indent="-228600" algn="l" defTabSz="914400" rtl="0" eaLnBrk="1" latinLnBrk="0" hangingPunct="1">
        <a:spcBef>
          <a:spcPct val="20000"/>
        </a:spcBef>
        <a:buFont typeface="Arial" pitchFamily="34" charset="0"/>
        <a:buChar char="–"/>
        <a:defRPr lang="en-US" sz="1200" kern="1200" dirty="0" smtClean="0">
          <a:solidFill>
            <a:schemeClr val="tx1">
              <a:lumMod val="65000"/>
              <a:lumOff val="35000"/>
            </a:schemeClr>
          </a:solidFill>
          <a:latin typeface="Verdana" pitchFamily="34" charset="0"/>
          <a:ea typeface="Verdana" pitchFamily="34" charset="0"/>
          <a:cs typeface="Verdana" pitchFamily="34" charset="0"/>
        </a:defRPr>
      </a:lvl4pPr>
      <a:lvl5pPr marL="971550" indent="-171450" algn="l" defTabSz="914400" rtl="0" eaLnBrk="1" latinLnBrk="0" hangingPunct="1">
        <a:spcBef>
          <a:spcPct val="20000"/>
        </a:spcBef>
        <a:buFont typeface="Arial" pitchFamily="34" charset="0"/>
        <a:buChar char="»"/>
        <a:defRPr lang="en-US" sz="1400" kern="1200" dirty="0" smtClean="0">
          <a:solidFill>
            <a:schemeClr val="tx1">
              <a:lumMod val="65000"/>
              <a:lumOff val="35000"/>
            </a:schemeClr>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365125" y="381000"/>
            <a:ext cx="8410575" cy="1323975"/>
          </a:xfrm>
          <a:prstGeom prst="rect">
            <a:avLst/>
          </a:prstGeom>
          <a:noFill/>
          <a:ln w="9525">
            <a:noFill/>
            <a:miter lim="800000"/>
            <a:headEnd/>
            <a:tailEnd/>
          </a:ln>
          <a:effectLst/>
        </p:spPr>
        <p:txBody>
          <a:bodyPr lIns="92007" tIns="46005" rIns="92007" bIns="46005" anchor="ctr" anchorCtr="1"/>
          <a:lstStyle/>
          <a:p>
            <a:pPr algn="ctr">
              <a:lnSpc>
                <a:spcPct val="90000"/>
              </a:lnSpc>
              <a:defRPr/>
            </a:pPr>
            <a:endParaRPr lang="en-US" sz="3200" dirty="0">
              <a:solidFill>
                <a:srgbClr val="FFFFFF"/>
              </a:solidFill>
              <a:effectLst>
                <a:outerShdw blurRad="38100" dist="38100" dir="2700000" algn="tl">
                  <a:srgbClr val="000000"/>
                </a:outerShdw>
              </a:effectLst>
              <a:latin typeface="Neo Sans Intel Medium" pitchFamily="34" charset="0"/>
              <a:ea typeface="ＭＳ Ｐゴシック" pitchFamily="34" charset="-128"/>
              <a:cs typeface="Arial"/>
            </a:endParaRPr>
          </a:p>
        </p:txBody>
      </p:sp>
      <p:sp>
        <p:nvSpPr>
          <p:cNvPr id="94211" name="Rectangle 3"/>
          <p:cNvSpPr>
            <a:spLocks noChangeArrowheads="1"/>
          </p:cNvSpPr>
          <p:nvPr/>
        </p:nvSpPr>
        <p:spPr bwMode="auto">
          <a:xfrm>
            <a:off x="366713" y="1793875"/>
            <a:ext cx="8407400" cy="4168775"/>
          </a:xfrm>
          <a:prstGeom prst="rect">
            <a:avLst/>
          </a:prstGeom>
          <a:noFill/>
          <a:ln w="9525">
            <a:noFill/>
            <a:miter lim="800000"/>
            <a:headEnd/>
            <a:tailEnd/>
          </a:ln>
          <a:effectLst/>
        </p:spPr>
        <p:txBody>
          <a:bodyPr lIns="91372" tIns="45688" rIns="91372" bIns="45688" anchorCtr="1"/>
          <a:lstStyle/>
          <a:p>
            <a:pPr marL="225425" indent="-225425">
              <a:lnSpc>
                <a:spcPct val="95000"/>
              </a:lnSpc>
              <a:spcBef>
                <a:spcPct val="30000"/>
              </a:spcBef>
              <a:buClr>
                <a:srgbClr val="FFFFFF"/>
              </a:buClr>
              <a:buFont typeface="Wingdings" pitchFamily="2" charset="2"/>
              <a:buChar char=""/>
              <a:defRPr/>
            </a:pPr>
            <a:endParaRPr lang="en-US" sz="2400" dirty="0">
              <a:solidFill>
                <a:srgbClr val="FFFFFF"/>
              </a:solidFill>
              <a:effectLst>
                <a:outerShdw blurRad="38100" dist="38100" dir="2700000" algn="tl">
                  <a:srgbClr val="000000"/>
                </a:outerShdw>
              </a:effectLst>
              <a:latin typeface="Neo Sans Intel"/>
              <a:ea typeface="ＭＳ Ｐゴシック" pitchFamily="34" charset="-128"/>
              <a:cs typeface="Arial"/>
            </a:endParaRPr>
          </a:p>
        </p:txBody>
      </p:sp>
      <p:sp>
        <p:nvSpPr>
          <p:cNvPr id="3076" name="Rectangle 4"/>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7"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1"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3078" name="Picture 6" descr="intellogo"/>
          <p:cNvPicPr>
            <a:picLocks noChangeAspect="1" noChangeArrowheads="1"/>
          </p:cNvPicPr>
          <p:nvPr/>
        </p:nvPicPr>
        <p:blipFill>
          <a:blip r:embed="rId17" cstate="print"/>
          <a:srcRect/>
          <a:stretch>
            <a:fillRect/>
          </a:stretch>
        </p:blipFill>
        <p:spPr bwMode="black">
          <a:xfrm>
            <a:off x="8024905" y="6207630"/>
            <a:ext cx="765175" cy="550862"/>
          </a:xfrm>
          <a:prstGeom prst="rect">
            <a:avLst/>
          </a:prstGeom>
          <a:noFill/>
          <a:ln w="9525">
            <a:noFill/>
            <a:miter lim="800000"/>
            <a:headEnd/>
            <a:tailEnd/>
          </a:ln>
        </p:spPr>
      </p:pic>
      <p:sp>
        <p:nvSpPr>
          <p:cNvPr id="6" name="TextBox 5"/>
          <p:cNvSpPr txBox="1"/>
          <p:nvPr/>
        </p:nvSpPr>
        <p:spPr>
          <a:xfrm>
            <a:off x="3962400" y="6483350"/>
            <a:ext cx="1201738" cy="244475"/>
          </a:xfrm>
          <a:prstGeom prst="rect">
            <a:avLst/>
          </a:prstGeom>
          <a:noFill/>
        </p:spPr>
        <p:txBody>
          <a:bodyPr wrap="none">
            <a:spAutoFit/>
          </a:bodyPr>
          <a:lstStyle/>
          <a:p>
            <a:pPr algn="ctr">
              <a:defRPr/>
            </a:pPr>
            <a:r>
              <a:rPr lang="en-US" sz="1000" dirty="0">
                <a:solidFill>
                  <a:srgbClr val="FFFFFF"/>
                </a:solidFill>
                <a:latin typeface="Neo Sans Intel Medium" pitchFamily="34" charset="0"/>
                <a:ea typeface="ＭＳ Ｐゴシック" pitchFamily="34" charset="-128"/>
                <a:cs typeface="Arial"/>
              </a:rPr>
              <a:t>Intel Confidential </a:t>
            </a:r>
          </a:p>
        </p:txBody>
      </p:sp>
      <p:sp>
        <p:nvSpPr>
          <p:cNvPr id="1384456" name="Rectangle 8"/>
          <p:cNvSpPr>
            <a:spLocks noChangeArrowheads="1"/>
          </p:cNvSpPr>
          <p:nvPr/>
        </p:nvSpPr>
        <p:spPr bwMode="auto">
          <a:xfrm>
            <a:off x="8747125" y="6360608"/>
            <a:ext cx="396875" cy="457200"/>
          </a:xfrm>
          <a:prstGeom prst="rect">
            <a:avLst/>
          </a:prstGeom>
          <a:noFill/>
          <a:ln w="9525">
            <a:noFill/>
            <a:miter lim="800000"/>
            <a:headEnd/>
            <a:tailEnd/>
          </a:ln>
          <a:effectLst/>
        </p:spPr>
        <p:txBody>
          <a:bodyPr anchor="b"/>
          <a:lstStyle/>
          <a:p>
            <a:pPr algn="r">
              <a:defRPr/>
            </a:pPr>
            <a:fld id="{0D9033E4-AAE5-46D3-9E9B-75E99ECBEBD7}" type="slidenum">
              <a:rPr lang="en-US" sz="1000">
                <a:solidFill>
                  <a:srgbClr val="FFFFFF"/>
                </a:solidFill>
                <a:latin typeface="Arial" pitchFamily="34" charset="0"/>
                <a:cs typeface="Arial"/>
              </a:rPr>
              <a:pPr algn="r">
                <a:defRPr/>
              </a:pPr>
              <a:t>‹#›</a:t>
            </a:fld>
            <a:endParaRPr lang="en-US" sz="1000" dirty="0">
              <a:solidFill>
                <a:srgbClr val="FFFFFF"/>
              </a:solidFill>
              <a:latin typeface="Arial" pitchFamily="34" charset="0"/>
              <a:cs typeface="Arial"/>
            </a:endParaRPr>
          </a:p>
        </p:txBody>
      </p:sp>
    </p:spTree>
    <p:extLst>
      <p:ext uri="{BB962C8B-B14F-4D97-AF65-F5344CB8AC3E}">
        <p14:creationId xmlns:p14="http://schemas.microsoft.com/office/powerpoint/2010/main" xmlns="" val="461151332"/>
      </p:ext>
    </p:extLst>
  </p:cSld>
  <p:clrMap bg1="dk2" tx1="lt1" bg2="dk1"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Lst>
  <p:transition>
    <p:fade/>
  </p:transition>
  <p:timing>
    <p:tnLst>
      <p:par>
        <p:cTn id="1" dur="indefinite" restart="never" nodeType="tmRoot"/>
      </p:par>
    </p:tnLst>
  </p:timing>
  <p:txStyles>
    <p:titleStyle>
      <a:lvl1pPr algn="ctr" rtl="0" eaLnBrk="0" fontAlgn="base" hangingPunct="0">
        <a:lnSpc>
          <a:spcPct val="90000"/>
        </a:lnSpc>
        <a:spcBef>
          <a:spcPct val="0"/>
        </a:spcBef>
        <a:spcAft>
          <a:spcPct val="0"/>
        </a:spcAft>
        <a:defRPr sz="3200">
          <a:solidFill>
            <a:schemeClr val="tx1"/>
          </a:solidFill>
          <a:latin typeface="+mj-lt"/>
          <a:ea typeface="+mj-ea"/>
          <a:cs typeface="+mj-cs"/>
        </a:defRPr>
      </a:lvl1pPr>
      <a:lvl2pPr algn="ctr" rtl="0" eaLnBrk="0" fontAlgn="base" hangingPunct="0">
        <a:lnSpc>
          <a:spcPct val="90000"/>
        </a:lnSpc>
        <a:spcBef>
          <a:spcPct val="0"/>
        </a:spcBef>
        <a:spcAft>
          <a:spcPct val="0"/>
        </a:spcAft>
        <a:defRPr sz="3200">
          <a:solidFill>
            <a:schemeClr val="tx1"/>
          </a:solidFill>
          <a:latin typeface="Neo Sans Intel Medium" pitchFamily="34" charset="0"/>
          <a:cs typeface="Arial" pitchFamily="34" charset="0"/>
        </a:defRPr>
      </a:lvl2pPr>
      <a:lvl3pPr algn="ctr" rtl="0" eaLnBrk="0" fontAlgn="base" hangingPunct="0">
        <a:lnSpc>
          <a:spcPct val="90000"/>
        </a:lnSpc>
        <a:spcBef>
          <a:spcPct val="0"/>
        </a:spcBef>
        <a:spcAft>
          <a:spcPct val="0"/>
        </a:spcAft>
        <a:defRPr sz="3200">
          <a:solidFill>
            <a:schemeClr val="tx1"/>
          </a:solidFill>
          <a:latin typeface="Neo Sans Intel Medium" pitchFamily="34" charset="0"/>
          <a:cs typeface="Arial" pitchFamily="34" charset="0"/>
        </a:defRPr>
      </a:lvl3pPr>
      <a:lvl4pPr algn="ctr" rtl="0" eaLnBrk="0" fontAlgn="base" hangingPunct="0">
        <a:lnSpc>
          <a:spcPct val="90000"/>
        </a:lnSpc>
        <a:spcBef>
          <a:spcPct val="0"/>
        </a:spcBef>
        <a:spcAft>
          <a:spcPct val="0"/>
        </a:spcAft>
        <a:defRPr sz="3200">
          <a:solidFill>
            <a:schemeClr val="tx1"/>
          </a:solidFill>
          <a:latin typeface="Neo Sans Intel Medium" pitchFamily="34" charset="0"/>
          <a:cs typeface="Arial" pitchFamily="34" charset="0"/>
        </a:defRPr>
      </a:lvl4pPr>
      <a:lvl5pPr algn="ctr" rtl="0" eaLnBrk="0" fontAlgn="base" hangingPunct="0">
        <a:lnSpc>
          <a:spcPct val="90000"/>
        </a:lnSpc>
        <a:spcBef>
          <a:spcPct val="0"/>
        </a:spcBef>
        <a:spcAft>
          <a:spcPct val="0"/>
        </a:spcAft>
        <a:defRPr sz="3200">
          <a:solidFill>
            <a:schemeClr val="tx1"/>
          </a:solidFill>
          <a:latin typeface="Neo Sans Intel Medium" pitchFamily="34" charset="0"/>
          <a:cs typeface="Arial" pitchFamily="34" charset="0"/>
        </a:defRPr>
      </a:lvl5pPr>
      <a:lvl6pPr marL="457200" algn="ctr" rtl="0" fontAlgn="base">
        <a:lnSpc>
          <a:spcPct val="90000"/>
        </a:lnSpc>
        <a:spcBef>
          <a:spcPct val="0"/>
        </a:spcBef>
        <a:spcAft>
          <a:spcPct val="0"/>
        </a:spcAft>
        <a:defRPr sz="3200">
          <a:solidFill>
            <a:schemeClr val="tx1"/>
          </a:solidFill>
          <a:latin typeface="Neo Sans Intel Medium" pitchFamily="34" charset="0"/>
          <a:cs typeface="Arial" pitchFamily="34" charset="0"/>
        </a:defRPr>
      </a:lvl6pPr>
      <a:lvl7pPr marL="914400" algn="ctr" rtl="0" fontAlgn="base">
        <a:lnSpc>
          <a:spcPct val="90000"/>
        </a:lnSpc>
        <a:spcBef>
          <a:spcPct val="0"/>
        </a:spcBef>
        <a:spcAft>
          <a:spcPct val="0"/>
        </a:spcAft>
        <a:defRPr sz="3200">
          <a:solidFill>
            <a:schemeClr val="tx1"/>
          </a:solidFill>
          <a:latin typeface="Neo Sans Intel Medium" pitchFamily="34" charset="0"/>
          <a:cs typeface="Arial" pitchFamily="34" charset="0"/>
        </a:defRPr>
      </a:lvl7pPr>
      <a:lvl8pPr marL="1371600" algn="ctr" rtl="0" fontAlgn="base">
        <a:lnSpc>
          <a:spcPct val="90000"/>
        </a:lnSpc>
        <a:spcBef>
          <a:spcPct val="0"/>
        </a:spcBef>
        <a:spcAft>
          <a:spcPct val="0"/>
        </a:spcAft>
        <a:defRPr sz="3200">
          <a:solidFill>
            <a:schemeClr val="tx1"/>
          </a:solidFill>
          <a:latin typeface="Neo Sans Intel Medium" pitchFamily="34" charset="0"/>
          <a:cs typeface="Arial" pitchFamily="34" charset="0"/>
        </a:defRPr>
      </a:lvl8pPr>
      <a:lvl9pPr marL="1828800" algn="ctr" rtl="0" fontAlgn="base">
        <a:lnSpc>
          <a:spcPct val="90000"/>
        </a:lnSpc>
        <a:spcBef>
          <a:spcPct val="0"/>
        </a:spcBef>
        <a:spcAft>
          <a:spcPct val="0"/>
        </a:spcAft>
        <a:defRPr sz="3200">
          <a:solidFill>
            <a:schemeClr val="tx1"/>
          </a:solidFill>
          <a:latin typeface="Neo Sans Intel Medium" pitchFamily="34" charset="0"/>
          <a:cs typeface="Arial" pitchFamily="34" charset="0"/>
        </a:defRPr>
      </a:lvl9pPr>
    </p:titleStyle>
    <p:bodyStyle>
      <a:lvl1pPr marL="225425" indent="-225425" algn="l" rtl="0" eaLnBrk="0" fontAlgn="base" hangingPunct="0">
        <a:lnSpc>
          <a:spcPct val="95000"/>
        </a:lnSpc>
        <a:spcBef>
          <a:spcPct val="30000"/>
        </a:spcBef>
        <a:spcAft>
          <a:spcPct val="0"/>
        </a:spcAft>
        <a:buClr>
          <a:schemeClr val="tx1"/>
        </a:buClr>
        <a:buFont typeface="Wingdings" pitchFamily="2" charset="2"/>
        <a:buChar char=""/>
        <a:defRPr sz="2400">
          <a:solidFill>
            <a:srgbClr val="FFFFFF"/>
          </a:solidFill>
          <a:latin typeface="+mn-lt"/>
          <a:ea typeface="+mn-ea"/>
          <a:cs typeface="+mn-cs"/>
        </a:defRPr>
      </a:lvl1pPr>
      <a:lvl2pPr marL="569913" indent="-225425" algn="l" rtl="0" eaLnBrk="0" fontAlgn="base" hangingPunct="0">
        <a:lnSpc>
          <a:spcPct val="95000"/>
        </a:lnSpc>
        <a:spcBef>
          <a:spcPct val="30000"/>
        </a:spcBef>
        <a:spcAft>
          <a:spcPct val="0"/>
        </a:spcAft>
        <a:buClr>
          <a:schemeClr val="tx1"/>
        </a:buClr>
        <a:buChar char="–"/>
        <a:defRPr sz="2000">
          <a:solidFill>
            <a:schemeClr val="tx1"/>
          </a:solidFill>
          <a:latin typeface="+mn-lt"/>
          <a:cs typeface="+mn-cs"/>
        </a:defRPr>
      </a:lvl2pPr>
      <a:lvl3pPr marL="914400" indent="-225425" algn="l" rtl="0" eaLnBrk="0" fontAlgn="base" hangingPunct="0">
        <a:lnSpc>
          <a:spcPct val="95000"/>
        </a:lnSpc>
        <a:spcBef>
          <a:spcPct val="30000"/>
        </a:spcBef>
        <a:spcAft>
          <a:spcPct val="0"/>
        </a:spcAft>
        <a:buClr>
          <a:schemeClr val="tx1"/>
        </a:buClr>
        <a:buChar char="–"/>
        <a:defRPr>
          <a:solidFill>
            <a:srgbClr val="FFFFFF"/>
          </a:solidFill>
          <a:latin typeface="+mn-lt"/>
          <a:cs typeface="+mn-cs"/>
        </a:defRPr>
      </a:lvl3pPr>
      <a:lvl4pPr marL="1382713" indent="-239713" algn="l" rtl="0" eaLnBrk="0" fontAlgn="base" hangingPunct="0">
        <a:spcBef>
          <a:spcPct val="20000"/>
        </a:spcBef>
        <a:spcAft>
          <a:spcPct val="0"/>
        </a:spcAft>
        <a:buChar char="–"/>
        <a:defRPr sz="2000">
          <a:solidFill>
            <a:schemeClr val="tx1"/>
          </a:solidFill>
          <a:latin typeface="Arial" pitchFamily="34" charset="0"/>
          <a:cs typeface="+mn-cs"/>
        </a:defRPr>
      </a:lvl4pPr>
      <a:lvl5pPr marL="1727200" indent="-230188" algn="l" rtl="0" eaLnBrk="0" fontAlgn="base" hangingPunct="0">
        <a:spcBef>
          <a:spcPct val="20000"/>
        </a:spcBef>
        <a:spcAft>
          <a:spcPct val="0"/>
        </a:spcAft>
        <a:buChar char="•"/>
        <a:defRPr sz="2000">
          <a:solidFill>
            <a:schemeClr val="tx1"/>
          </a:solidFill>
          <a:latin typeface="Arial" pitchFamily="34" charset="0"/>
          <a:cs typeface="+mn-cs"/>
        </a:defRPr>
      </a:lvl5pPr>
      <a:lvl6pPr marL="2184400" indent="-230188" algn="l" rtl="0" fontAlgn="base">
        <a:spcBef>
          <a:spcPct val="20000"/>
        </a:spcBef>
        <a:spcAft>
          <a:spcPct val="0"/>
        </a:spcAft>
        <a:buChar char="•"/>
        <a:defRPr sz="2000">
          <a:solidFill>
            <a:schemeClr val="tx1"/>
          </a:solidFill>
          <a:latin typeface="Arial" pitchFamily="34" charset="0"/>
          <a:cs typeface="+mn-cs"/>
        </a:defRPr>
      </a:lvl6pPr>
      <a:lvl7pPr marL="2641600" indent="-230188" algn="l" rtl="0" fontAlgn="base">
        <a:spcBef>
          <a:spcPct val="20000"/>
        </a:spcBef>
        <a:spcAft>
          <a:spcPct val="0"/>
        </a:spcAft>
        <a:buChar char="•"/>
        <a:defRPr sz="2000">
          <a:solidFill>
            <a:schemeClr val="tx1"/>
          </a:solidFill>
          <a:latin typeface="Arial" pitchFamily="34" charset="0"/>
          <a:cs typeface="+mn-cs"/>
        </a:defRPr>
      </a:lvl7pPr>
      <a:lvl8pPr marL="3098800" indent="-230188" algn="l" rtl="0" fontAlgn="base">
        <a:spcBef>
          <a:spcPct val="20000"/>
        </a:spcBef>
        <a:spcAft>
          <a:spcPct val="0"/>
        </a:spcAft>
        <a:buChar char="•"/>
        <a:defRPr sz="2000">
          <a:solidFill>
            <a:schemeClr val="tx1"/>
          </a:solidFill>
          <a:latin typeface="Arial" pitchFamily="34" charset="0"/>
          <a:cs typeface="+mn-cs"/>
        </a:defRPr>
      </a:lvl8pPr>
      <a:lvl9pPr marL="3556000" indent="-230188" algn="l" rtl="0" fontAlgn="base">
        <a:spcBef>
          <a:spcPct val="20000"/>
        </a:spcBef>
        <a:spcAft>
          <a:spcPct val="0"/>
        </a:spcAft>
        <a:buChar char="•"/>
        <a:defRPr sz="2000">
          <a:solidFill>
            <a:schemeClr val="tx1"/>
          </a:solidFill>
          <a:latin typeface="Arial"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appup.com/"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appdeveloper.intel.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066800" y="2819400"/>
            <a:ext cx="7543800" cy="2362199"/>
          </a:xfrm>
          <a:noFill/>
        </p:spPr>
        <p:txBody>
          <a:bodyPr>
            <a:noAutofit/>
          </a:bodyPr>
          <a:lstStyle/>
          <a:p>
            <a:pPr algn="r"/>
            <a:r>
              <a:rPr lang="en-US" sz="3200" dirty="0" smtClean="0">
                <a:latin typeface="+mj-lt"/>
              </a:rPr>
              <a:t>Intel </a:t>
            </a:r>
            <a:r>
              <a:rPr lang="en-US" sz="3200" dirty="0" err="1" smtClean="0">
                <a:latin typeface="+mj-lt"/>
              </a:rPr>
              <a:t>AppUp</a:t>
            </a:r>
            <a:r>
              <a:rPr lang="en-US" sz="3200" baseline="30000" dirty="0" err="1" smtClean="0">
                <a:latin typeface="+mj-lt"/>
              </a:rPr>
              <a:t>SM</a:t>
            </a:r>
            <a:r>
              <a:rPr lang="en-US" sz="3200" dirty="0" smtClean="0">
                <a:latin typeface="+mj-lt"/>
              </a:rPr>
              <a:t>: Apps on PC</a:t>
            </a:r>
            <a:br>
              <a:rPr lang="en-US" sz="3200" dirty="0" smtClean="0">
                <a:latin typeface="+mj-lt"/>
              </a:rPr>
            </a:br>
            <a:r>
              <a:rPr lang="en-US" b="0" i="1" dirty="0" smtClean="0">
                <a:latin typeface="+mj-lt"/>
              </a:rPr>
              <a:t/>
            </a:r>
            <a:br>
              <a:rPr lang="en-US" b="0" i="1" dirty="0" smtClean="0">
                <a:latin typeface="+mj-lt"/>
              </a:rPr>
            </a:br>
            <a:r>
              <a:rPr lang="en-US" sz="1600" b="0" dirty="0" smtClean="0">
                <a:latin typeface="+mj-lt"/>
              </a:rPr>
              <a:t>Narendra Bhandari</a:t>
            </a:r>
            <a:br>
              <a:rPr lang="en-US" sz="1600" b="0" dirty="0" smtClean="0">
                <a:latin typeface="+mj-lt"/>
              </a:rPr>
            </a:br>
            <a:r>
              <a:rPr lang="en-US" sz="1600" b="0" dirty="0" smtClean="0">
                <a:latin typeface="+mj-lt"/>
              </a:rPr>
              <a:t>Director</a:t>
            </a:r>
            <a:r>
              <a:rPr lang="en-US" sz="1600" b="0" dirty="0" smtClean="0">
                <a:solidFill>
                  <a:prstClr val="black">
                    <a:lumMod val="65000"/>
                    <a:lumOff val="35000"/>
                  </a:prstClr>
                </a:solidFill>
                <a:latin typeface="Calibri"/>
              </a:rPr>
              <a:t> – Developer Relations</a:t>
            </a:r>
            <a:r>
              <a:rPr lang="en-US" sz="1600" b="0" dirty="0" smtClean="0">
                <a:latin typeface="+mj-lt"/>
              </a:rPr>
              <a:t> </a:t>
            </a:r>
            <a:br>
              <a:rPr lang="en-US" sz="1600" b="0" dirty="0" smtClean="0">
                <a:latin typeface="+mj-lt"/>
              </a:rPr>
            </a:br>
            <a:r>
              <a:rPr lang="en-US" sz="1600" b="0" dirty="0" smtClean="0">
                <a:latin typeface="+mj-lt"/>
              </a:rPr>
              <a:t>Software &amp; Services Group, APAC</a:t>
            </a:r>
            <a:r>
              <a:rPr lang="en-US" sz="3200" dirty="0" smtClean="0">
                <a:latin typeface="+mj-lt"/>
              </a:rPr>
              <a:t/>
            </a:r>
            <a:br>
              <a:rPr lang="en-US" sz="3200" dirty="0" smtClean="0">
                <a:latin typeface="+mj-lt"/>
              </a:rPr>
            </a:br>
            <a:endParaRPr lang="en-US" sz="3200"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shah23\Documents\Ashish_SHAH\Images\Apps\AppUp Home Screen.png"/>
          <p:cNvPicPr>
            <a:picLocks noChangeAspect="1" noChangeArrowheads="1"/>
          </p:cNvPicPr>
          <p:nvPr/>
        </p:nvPicPr>
        <p:blipFill>
          <a:blip r:embed="rId3" cstate="print"/>
          <a:srcRect/>
          <a:stretch>
            <a:fillRect/>
          </a:stretch>
        </p:blipFill>
        <p:spPr bwMode="auto">
          <a:xfrm>
            <a:off x="457200" y="990600"/>
            <a:ext cx="8286750" cy="4833938"/>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228600" y="304800"/>
            <a:ext cx="7848600" cy="515112"/>
          </a:xfrm>
        </p:spPr>
        <p:txBody>
          <a:bodyPr>
            <a:noAutofit/>
          </a:bodyPr>
          <a:lstStyle/>
          <a:p>
            <a:r>
              <a:rPr lang="en-US" sz="3600" b="1" dirty="0" smtClean="0">
                <a:latin typeface="+mj-lt"/>
              </a:rPr>
              <a:t>The Store Overview</a:t>
            </a:r>
            <a:endParaRPr lang="en-US" sz="3600" b="1" dirty="0">
              <a:latin typeface="+mj-lt"/>
            </a:endParaRPr>
          </a:p>
        </p:txBody>
      </p:sp>
      <p:sp>
        <p:nvSpPr>
          <p:cNvPr id="6" name="Rounded Rectangular Callout 5"/>
          <p:cNvSpPr/>
          <p:nvPr/>
        </p:nvSpPr>
        <p:spPr>
          <a:xfrm>
            <a:off x="1447800" y="5334000"/>
            <a:ext cx="2133600" cy="381000"/>
          </a:xfrm>
          <a:prstGeom prst="wedgeRoundRectCallout">
            <a:avLst>
              <a:gd name="adj1" fmla="val 4337"/>
              <a:gd name="adj2" fmla="val -114409"/>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chemeClr val="bg1"/>
                </a:solidFill>
                <a:latin typeface="+mj-lt"/>
              </a:rPr>
              <a:t>Staff favorites</a:t>
            </a:r>
          </a:p>
        </p:txBody>
      </p:sp>
      <p:sp>
        <p:nvSpPr>
          <p:cNvPr id="7" name="Rounded Rectangular Callout 6"/>
          <p:cNvSpPr/>
          <p:nvPr/>
        </p:nvSpPr>
        <p:spPr>
          <a:xfrm>
            <a:off x="4038600" y="5334000"/>
            <a:ext cx="1981200" cy="381000"/>
          </a:xfrm>
          <a:prstGeom prst="wedgeRoundRectCallout">
            <a:avLst>
              <a:gd name="adj1" fmla="val 128"/>
              <a:gd name="adj2" fmla="val -121188"/>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solidFill>
                  <a:schemeClr val="bg1"/>
                </a:solidFill>
                <a:latin typeface="+mj-lt"/>
              </a:rPr>
              <a:t>User’s choice</a:t>
            </a:r>
          </a:p>
        </p:txBody>
      </p:sp>
      <p:sp>
        <p:nvSpPr>
          <p:cNvPr id="8" name="Rounded Rectangular Callout 7"/>
          <p:cNvSpPr/>
          <p:nvPr/>
        </p:nvSpPr>
        <p:spPr>
          <a:xfrm>
            <a:off x="6477000" y="5334000"/>
            <a:ext cx="2057400" cy="381000"/>
          </a:xfrm>
          <a:prstGeom prst="wedgeRoundRectCallout">
            <a:avLst>
              <a:gd name="adj1" fmla="val 1582"/>
              <a:gd name="adj2" fmla="val -121188"/>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smtClean="0">
                <a:solidFill>
                  <a:schemeClr val="bg1"/>
                </a:solidFill>
                <a:latin typeface="+mj-lt"/>
              </a:rPr>
              <a:t>New additions</a:t>
            </a:r>
          </a:p>
        </p:txBody>
      </p:sp>
      <p:sp>
        <p:nvSpPr>
          <p:cNvPr id="9" name="TextBox 8"/>
          <p:cNvSpPr txBox="1"/>
          <p:nvPr/>
        </p:nvSpPr>
        <p:spPr>
          <a:xfrm>
            <a:off x="6400800" y="533400"/>
            <a:ext cx="2362200"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b="1" u="sng" dirty="0" smtClean="0">
                <a:solidFill>
                  <a:schemeClr val="bg1"/>
                </a:solidFill>
                <a:latin typeface="+mj-lt"/>
              </a:rPr>
              <a:t>www.appup.com</a:t>
            </a:r>
            <a:endParaRPr lang="en-US" b="1" u="sng" dirty="0">
              <a:solidFill>
                <a:schemeClr val="bg1"/>
              </a:solidFill>
              <a:latin typeface="+mj-lt"/>
            </a:endParaRPr>
          </a:p>
        </p:txBody>
      </p:sp>
      <p:sp>
        <p:nvSpPr>
          <p:cNvPr id="10" name="Rounded Rectangular Callout 9"/>
          <p:cNvSpPr/>
          <p:nvPr/>
        </p:nvSpPr>
        <p:spPr>
          <a:xfrm>
            <a:off x="4191000" y="3200400"/>
            <a:ext cx="1981200" cy="381000"/>
          </a:xfrm>
          <a:prstGeom prst="wedgeRoundRectCallout">
            <a:avLst>
              <a:gd name="adj1" fmla="val 128"/>
              <a:gd name="adj2" fmla="val -121188"/>
              <a:gd name="adj3"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bg1"/>
                </a:solidFill>
                <a:latin typeface="+mj-lt"/>
              </a:rPr>
              <a:t>Featured Apps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97216"/>
            <a:ext cx="8229600" cy="694353"/>
          </a:xfrm>
        </p:spPr>
        <p:txBody>
          <a:bodyPr>
            <a:normAutofit/>
          </a:bodyPr>
          <a:lstStyle/>
          <a:p>
            <a:r>
              <a:rPr lang="en-US" sz="2800" b="1" dirty="0" smtClean="0">
                <a:latin typeface="Calibri" pitchFamily="34" charset="0"/>
                <a:cs typeface="Calibri" pitchFamily="34" charset="0"/>
              </a:rPr>
              <a:t>Application Categories</a:t>
            </a:r>
            <a:endParaRPr lang="en-US" sz="2800" b="1" dirty="0">
              <a:latin typeface="Calibri" pitchFamily="34" charset="0"/>
              <a:cs typeface="Calibri" pitchFamily="34" charset="0"/>
            </a:endParaRPr>
          </a:p>
        </p:txBody>
      </p:sp>
      <p:sp>
        <p:nvSpPr>
          <p:cNvPr id="28" name="Slide Number Placeholder 27"/>
          <p:cNvSpPr>
            <a:spLocks noGrp="1"/>
          </p:cNvSpPr>
          <p:nvPr>
            <p:ph type="sldNum" sz="quarter" idx="4294967295"/>
          </p:nvPr>
        </p:nvSpPr>
        <p:spPr>
          <a:xfrm>
            <a:off x="0" y="6629400"/>
            <a:ext cx="425450" cy="190500"/>
          </a:xfrm>
          <a:prstGeom prst="rect">
            <a:avLst/>
          </a:prstGeom>
        </p:spPr>
        <p:txBody>
          <a:bodyPr/>
          <a:lstStyle/>
          <a:p>
            <a:fld id="{FD44707B-D922-47D5-BD24-D96E91B70543}" type="slidenum">
              <a:rPr lang="en-US" smtClean="0"/>
              <a:pPr/>
              <a:t>11</a:t>
            </a:fld>
            <a:endParaRPr lang="en-US" dirty="0"/>
          </a:p>
        </p:txBody>
      </p:sp>
      <p:pic>
        <p:nvPicPr>
          <p:cNvPr id="44056" name="Picture 20" descr="C:\Documents and Settings\All Users\Application Data\Intel\IntelAppStoreBeta\download\169.png"/>
          <p:cNvPicPr>
            <a:picLocks noChangeAspect="1" noChangeArrowheads="1"/>
          </p:cNvPicPr>
          <p:nvPr/>
        </p:nvPicPr>
        <p:blipFill>
          <a:blip r:embed="rId3" cstate="print"/>
          <a:srcRect/>
          <a:stretch>
            <a:fillRect/>
          </a:stretch>
        </p:blipFill>
        <p:spPr bwMode="auto">
          <a:xfrm>
            <a:off x="542726" y="1365780"/>
            <a:ext cx="639961" cy="640292"/>
          </a:xfrm>
          <a:prstGeom prst="rect">
            <a:avLst/>
          </a:prstGeom>
          <a:noFill/>
          <a:ln w="9525">
            <a:noFill/>
            <a:miter lim="800000"/>
            <a:headEnd/>
            <a:tailEnd/>
          </a:ln>
        </p:spPr>
      </p:pic>
      <p:pic>
        <p:nvPicPr>
          <p:cNvPr id="44057" name="Picture 23" descr="C:\Documents and Settings\All Users\Application Data\Intel\IntelAppStoreBeta\download\180.png"/>
          <p:cNvPicPr>
            <a:picLocks noChangeAspect="1" noChangeArrowheads="1"/>
          </p:cNvPicPr>
          <p:nvPr/>
        </p:nvPicPr>
        <p:blipFill>
          <a:blip r:embed="rId4" cstate="print"/>
          <a:srcRect/>
          <a:stretch>
            <a:fillRect/>
          </a:stretch>
        </p:blipFill>
        <p:spPr bwMode="auto">
          <a:xfrm>
            <a:off x="8000404" y="1365780"/>
            <a:ext cx="638969" cy="640292"/>
          </a:xfrm>
          <a:prstGeom prst="rect">
            <a:avLst/>
          </a:prstGeom>
          <a:noFill/>
          <a:ln w="9525">
            <a:noFill/>
            <a:miter lim="800000"/>
            <a:headEnd/>
            <a:tailEnd/>
          </a:ln>
        </p:spPr>
      </p:pic>
      <p:pic>
        <p:nvPicPr>
          <p:cNvPr id="44058" name="Picture 219" descr="C:\Documents and Settings\All Users\Application Data\Intel\IntelAppStoreBeta\download\268.png"/>
          <p:cNvPicPr>
            <a:picLocks noChangeAspect="1" noChangeArrowheads="1"/>
          </p:cNvPicPr>
          <p:nvPr/>
        </p:nvPicPr>
        <p:blipFill>
          <a:blip r:embed="rId5" cstate="print"/>
          <a:srcRect/>
          <a:stretch>
            <a:fillRect/>
          </a:stretch>
        </p:blipFill>
        <p:spPr bwMode="auto">
          <a:xfrm>
            <a:off x="833041" y="5152232"/>
            <a:ext cx="638969" cy="638968"/>
          </a:xfrm>
          <a:prstGeom prst="rect">
            <a:avLst/>
          </a:prstGeom>
          <a:noFill/>
          <a:ln w="9525">
            <a:noFill/>
            <a:miter lim="800000"/>
            <a:headEnd/>
            <a:tailEnd/>
          </a:ln>
        </p:spPr>
      </p:pic>
      <p:pic>
        <p:nvPicPr>
          <p:cNvPr id="44059" name="Picture 221" descr="C:\Documents and Settings\All Users\Application Data\Intel\IntelAppStoreBeta\download\515.png"/>
          <p:cNvPicPr>
            <a:picLocks noChangeAspect="1" noChangeArrowheads="1"/>
          </p:cNvPicPr>
          <p:nvPr/>
        </p:nvPicPr>
        <p:blipFill>
          <a:blip r:embed="rId6" cstate="print"/>
          <a:srcRect/>
          <a:stretch>
            <a:fillRect/>
          </a:stretch>
        </p:blipFill>
        <p:spPr bwMode="auto">
          <a:xfrm>
            <a:off x="7709594" y="803541"/>
            <a:ext cx="639961" cy="640292"/>
          </a:xfrm>
          <a:prstGeom prst="rect">
            <a:avLst/>
          </a:prstGeom>
          <a:noFill/>
          <a:ln w="9525">
            <a:noFill/>
            <a:miter lim="800000"/>
            <a:headEnd/>
            <a:tailEnd/>
          </a:ln>
        </p:spPr>
      </p:pic>
      <p:pic>
        <p:nvPicPr>
          <p:cNvPr id="44060" name="Picture 226" descr="C:\Documents and Settings\All Users\Application Data\Intel\IntelAppStoreBeta\download\226.png"/>
          <p:cNvPicPr>
            <a:picLocks noChangeAspect="1" noChangeArrowheads="1"/>
          </p:cNvPicPr>
          <p:nvPr/>
        </p:nvPicPr>
        <p:blipFill>
          <a:blip r:embed="rId7" cstate="print"/>
          <a:srcRect/>
          <a:stretch>
            <a:fillRect/>
          </a:stretch>
        </p:blipFill>
        <p:spPr bwMode="auto">
          <a:xfrm>
            <a:off x="252412" y="5152232"/>
            <a:ext cx="639961" cy="638968"/>
          </a:xfrm>
          <a:prstGeom prst="rect">
            <a:avLst/>
          </a:prstGeom>
          <a:noFill/>
          <a:ln w="9525">
            <a:noFill/>
            <a:miter lim="800000"/>
            <a:headEnd/>
            <a:tailEnd/>
          </a:ln>
        </p:spPr>
      </p:pic>
      <p:pic>
        <p:nvPicPr>
          <p:cNvPr id="44061" name="Picture 235" descr="C:\Documents and Settings\All Users\Application Data\Intel\IntelAppStoreBeta\download\446.png"/>
          <p:cNvPicPr>
            <a:picLocks noChangeAspect="1" noChangeArrowheads="1"/>
          </p:cNvPicPr>
          <p:nvPr/>
        </p:nvPicPr>
        <p:blipFill>
          <a:blip r:embed="rId8" cstate="print"/>
          <a:srcRect/>
          <a:stretch>
            <a:fillRect/>
          </a:stretch>
        </p:blipFill>
        <p:spPr bwMode="auto">
          <a:xfrm>
            <a:off x="7999412" y="4576975"/>
            <a:ext cx="639961" cy="640292"/>
          </a:xfrm>
          <a:prstGeom prst="rect">
            <a:avLst/>
          </a:prstGeom>
          <a:noFill/>
          <a:ln w="9525">
            <a:noFill/>
            <a:miter lim="800000"/>
            <a:headEnd/>
            <a:tailEnd/>
          </a:ln>
        </p:spPr>
      </p:pic>
      <p:pic>
        <p:nvPicPr>
          <p:cNvPr id="44062" name="Picture 237" descr="C:\Documents and Settings\All Users\Application Data\Intel\IntelAppStoreBeta\download\519.png"/>
          <p:cNvPicPr>
            <a:picLocks noChangeAspect="1" noChangeArrowheads="1"/>
          </p:cNvPicPr>
          <p:nvPr/>
        </p:nvPicPr>
        <p:blipFill>
          <a:blip r:embed="rId9" cstate="print"/>
          <a:srcRect/>
          <a:stretch>
            <a:fillRect/>
          </a:stretch>
        </p:blipFill>
        <p:spPr bwMode="auto">
          <a:xfrm>
            <a:off x="8290222" y="5150908"/>
            <a:ext cx="639961" cy="640292"/>
          </a:xfrm>
          <a:prstGeom prst="rect">
            <a:avLst/>
          </a:prstGeom>
          <a:noFill/>
          <a:ln w="9525">
            <a:noFill/>
            <a:miter lim="800000"/>
            <a:headEnd/>
            <a:tailEnd/>
          </a:ln>
        </p:spPr>
      </p:pic>
      <p:pic>
        <p:nvPicPr>
          <p:cNvPr id="44063" name="Picture 238" descr="C:\Documents and Settings\All Users\Application Data\Intel\IntelAppStoreBeta\download\217_2.png"/>
          <p:cNvPicPr>
            <a:picLocks noChangeAspect="1" noChangeArrowheads="1"/>
          </p:cNvPicPr>
          <p:nvPr/>
        </p:nvPicPr>
        <p:blipFill>
          <a:blip r:embed="rId10" cstate="print"/>
          <a:srcRect/>
          <a:stretch>
            <a:fillRect/>
          </a:stretch>
        </p:blipFill>
        <p:spPr bwMode="auto">
          <a:xfrm>
            <a:off x="7709594" y="5152231"/>
            <a:ext cx="639961" cy="638969"/>
          </a:xfrm>
          <a:prstGeom prst="rect">
            <a:avLst/>
          </a:prstGeom>
          <a:noFill/>
          <a:ln w="9525">
            <a:noFill/>
            <a:miter lim="800000"/>
            <a:headEnd/>
            <a:tailEnd/>
          </a:ln>
        </p:spPr>
      </p:pic>
      <p:pic>
        <p:nvPicPr>
          <p:cNvPr id="44064" name="Picture 250" descr="C:\Documents and Settings\All Users\Application Data\Intel\IntelAppStoreBeta\download\595.png"/>
          <p:cNvPicPr>
            <a:picLocks noChangeAspect="1" noChangeArrowheads="1"/>
          </p:cNvPicPr>
          <p:nvPr/>
        </p:nvPicPr>
        <p:blipFill>
          <a:blip r:embed="rId11" cstate="print"/>
          <a:srcRect/>
          <a:stretch>
            <a:fillRect/>
          </a:stretch>
        </p:blipFill>
        <p:spPr bwMode="auto">
          <a:xfrm>
            <a:off x="252412" y="794544"/>
            <a:ext cx="639961" cy="640292"/>
          </a:xfrm>
          <a:prstGeom prst="rect">
            <a:avLst/>
          </a:prstGeom>
          <a:noFill/>
          <a:ln w="9525">
            <a:noFill/>
            <a:miter lim="800000"/>
            <a:headEnd/>
            <a:tailEnd/>
          </a:ln>
        </p:spPr>
      </p:pic>
      <p:pic>
        <p:nvPicPr>
          <p:cNvPr id="44065" name="Picture 254" descr="C:\Documents and Settings\All Users\Application Data\Intel\IntelAppStoreBeta\download\571.png"/>
          <p:cNvPicPr>
            <a:picLocks noChangeAspect="1" noChangeArrowheads="1"/>
          </p:cNvPicPr>
          <p:nvPr/>
        </p:nvPicPr>
        <p:blipFill>
          <a:blip r:embed="rId12" cstate="print"/>
          <a:srcRect/>
          <a:stretch>
            <a:fillRect/>
          </a:stretch>
        </p:blipFill>
        <p:spPr bwMode="auto">
          <a:xfrm>
            <a:off x="572392" y="4576975"/>
            <a:ext cx="639961" cy="640292"/>
          </a:xfrm>
          <a:prstGeom prst="rect">
            <a:avLst/>
          </a:prstGeom>
          <a:noFill/>
          <a:ln w="9525">
            <a:noFill/>
            <a:miter lim="800000"/>
            <a:headEnd/>
            <a:tailEnd/>
          </a:ln>
        </p:spPr>
      </p:pic>
      <p:pic>
        <p:nvPicPr>
          <p:cNvPr id="44066" name="Picture 258" descr="C:\Documents and Settings\All Users\Application Data\Intel\IntelAppStoreBeta\download\170.png"/>
          <p:cNvPicPr>
            <a:picLocks noChangeAspect="1" noChangeArrowheads="1"/>
          </p:cNvPicPr>
          <p:nvPr/>
        </p:nvPicPr>
        <p:blipFill>
          <a:blip r:embed="rId13" cstate="print"/>
          <a:srcRect/>
          <a:stretch>
            <a:fillRect/>
          </a:stretch>
        </p:blipFill>
        <p:spPr bwMode="auto">
          <a:xfrm>
            <a:off x="8290222" y="803541"/>
            <a:ext cx="639961" cy="640292"/>
          </a:xfrm>
          <a:prstGeom prst="rect">
            <a:avLst/>
          </a:prstGeom>
          <a:noFill/>
          <a:ln w="9525">
            <a:noFill/>
            <a:miter lim="800000"/>
            <a:headEnd/>
            <a:tailEnd/>
          </a:ln>
        </p:spPr>
      </p:pic>
      <p:pic>
        <p:nvPicPr>
          <p:cNvPr id="44067" name="Picture 259" descr="C:\Documents and Settings\All Users\Application Data\Intel\IntelAppStoreBeta\download\477.png"/>
          <p:cNvPicPr>
            <a:picLocks noChangeAspect="1" noChangeArrowheads="1"/>
          </p:cNvPicPr>
          <p:nvPr/>
        </p:nvPicPr>
        <p:blipFill>
          <a:blip r:embed="rId14" cstate="print"/>
          <a:srcRect/>
          <a:stretch>
            <a:fillRect/>
          </a:stretch>
        </p:blipFill>
        <p:spPr bwMode="auto">
          <a:xfrm>
            <a:off x="833041" y="803541"/>
            <a:ext cx="638969" cy="640292"/>
          </a:xfrm>
          <a:prstGeom prst="rect">
            <a:avLst/>
          </a:prstGeom>
          <a:noFill/>
          <a:ln w="9525">
            <a:noFill/>
            <a:miter lim="800000"/>
            <a:headEnd/>
            <a:tailEnd/>
          </a:ln>
        </p:spPr>
      </p:pic>
      <p:sp>
        <p:nvSpPr>
          <p:cNvPr id="5" name="Freeform 4"/>
          <p:cNvSpPr/>
          <p:nvPr/>
        </p:nvSpPr>
        <p:spPr>
          <a:xfrm>
            <a:off x="3748981" y="824972"/>
            <a:ext cx="1646039" cy="365125"/>
          </a:xfrm>
          <a:custGeom>
            <a:avLst/>
            <a:gdLst>
              <a:gd name="connsiteX0" fmla="*/ 0 w 1920240"/>
              <a:gd name="connsiteY0" fmla="*/ 63961 h 383760"/>
              <a:gd name="connsiteX1" fmla="*/ 18734 w 1920240"/>
              <a:gd name="connsiteY1" fmla="*/ 18734 h 383760"/>
              <a:gd name="connsiteX2" fmla="*/ 63961 w 1920240"/>
              <a:gd name="connsiteY2" fmla="*/ 0 h 383760"/>
              <a:gd name="connsiteX3" fmla="*/ 1856279 w 1920240"/>
              <a:gd name="connsiteY3" fmla="*/ 0 h 383760"/>
              <a:gd name="connsiteX4" fmla="*/ 1901506 w 1920240"/>
              <a:gd name="connsiteY4" fmla="*/ 18734 h 383760"/>
              <a:gd name="connsiteX5" fmla="*/ 1920240 w 1920240"/>
              <a:gd name="connsiteY5" fmla="*/ 63961 h 383760"/>
              <a:gd name="connsiteX6" fmla="*/ 1920240 w 1920240"/>
              <a:gd name="connsiteY6" fmla="*/ 319799 h 383760"/>
              <a:gd name="connsiteX7" fmla="*/ 1901506 w 1920240"/>
              <a:gd name="connsiteY7" fmla="*/ 365026 h 383760"/>
              <a:gd name="connsiteX8" fmla="*/ 1856279 w 1920240"/>
              <a:gd name="connsiteY8" fmla="*/ 383760 h 383760"/>
              <a:gd name="connsiteX9" fmla="*/ 63961 w 1920240"/>
              <a:gd name="connsiteY9" fmla="*/ 383760 h 383760"/>
              <a:gd name="connsiteX10" fmla="*/ 18734 w 1920240"/>
              <a:gd name="connsiteY10" fmla="*/ 365026 h 383760"/>
              <a:gd name="connsiteX11" fmla="*/ 0 w 1920240"/>
              <a:gd name="connsiteY11" fmla="*/ 319799 h 383760"/>
              <a:gd name="connsiteX12" fmla="*/ 0 w 1920240"/>
              <a:gd name="connsiteY12"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0240" h="383760">
                <a:moveTo>
                  <a:pt x="0" y="63961"/>
                </a:moveTo>
                <a:cubicBezTo>
                  <a:pt x="0" y="46997"/>
                  <a:pt x="6739" y="30729"/>
                  <a:pt x="18734" y="18734"/>
                </a:cubicBezTo>
                <a:cubicBezTo>
                  <a:pt x="30729" y="6739"/>
                  <a:pt x="46998" y="0"/>
                  <a:pt x="63961" y="0"/>
                </a:cubicBezTo>
                <a:lnTo>
                  <a:pt x="1856279" y="0"/>
                </a:lnTo>
                <a:cubicBezTo>
                  <a:pt x="1873243" y="0"/>
                  <a:pt x="1889511" y="6739"/>
                  <a:pt x="1901506" y="18734"/>
                </a:cubicBezTo>
                <a:cubicBezTo>
                  <a:pt x="1913501" y="30729"/>
                  <a:pt x="1920240" y="46998"/>
                  <a:pt x="1920240" y="63961"/>
                </a:cubicBezTo>
                <a:lnTo>
                  <a:pt x="1920240" y="319799"/>
                </a:lnTo>
                <a:cubicBezTo>
                  <a:pt x="1920240" y="336763"/>
                  <a:pt x="1913501" y="353031"/>
                  <a:pt x="1901506" y="365026"/>
                </a:cubicBezTo>
                <a:cubicBezTo>
                  <a:pt x="1889511" y="377021"/>
                  <a:pt x="1873242" y="383760"/>
                  <a:pt x="1856279" y="383760"/>
                </a:cubicBezTo>
                <a:lnTo>
                  <a:pt x="63961" y="383760"/>
                </a:lnTo>
                <a:cubicBezTo>
                  <a:pt x="46997" y="383760"/>
                  <a:pt x="30729" y="377021"/>
                  <a:pt x="18734" y="365026"/>
                </a:cubicBezTo>
                <a:cubicBezTo>
                  <a:pt x="6739" y="353031"/>
                  <a:pt x="0" y="336762"/>
                  <a:pt x="0" y="319799"/>
                </a:cubicBezTo>
                <a:lnTo>
                  <a:pt x="0" y="63961"/>
                </a:lnTo>
                <a:close/>
              </a:path>
            </a:pathLst>
          </a:custGeom>
          <a:ln/>
        </p:spPr>
        <p:style>
          <a:lnRef idx="0">
            <a:schemeClr val="accent6"/>
          </a:lnRef>
          <a:fillRef idx="3">
            <a:schemeClr val="accent6"/>
          </a:fillRef>
          <a:effectRef idx="3">
            <a:schemeClr val="accent6"/>
          </a:effectRef>
          <a:fontRef idx="minor">
            <a:schemeClr val="lt1"/>
          </a:fontRef>
        </p:style>
        <p:txBody>
          <a:bodyPr lIns="79686" tIns="79686" rIns="79686" bIns="79686" spcCol="1270" anchor="ctr"/>
          <a:lstStyle/>
          <a:p>
            <a:pPr algn="ctr" defTabSz="711129" fontAlgn="base">
              <a:lnSpc>
                <a:spcPct val="90000"/>
              </a:lnSpc>
              <a:spcBef>
                <a:spcPct val="0"/>
              </a:spcBef>
              <a:spcAft>
                <a:spcPct val="35000"/>
              </a:spcAft>
              <a:defRPr/>
            </a:pPr>
            <a:r>
              <a:rPr lang="en-US" sz="1600" b="1" dirty="0">
                <a:solidFill>
                  <a:schemeClr val="bg1"/>
                </a:solidFill>
                <a:latin typeface="Calibri" pitchFamily="34" charset="0"/>
                <a:cs typeface="Calibri" pitchFamily="34" charset="0"/>
              </a:rPr>
              <a:t>Books </a:t>
            </a:r>
          </a:p>
        </p:txBody>
      </p:sp>
      <p:sp>
        <p:nvSpPr>
          <p:cNvPr id="6" name="Freeform 5"/>
          <p:cNvSpPr/>
          <p:nvPr/>
        </p:nvSpPr>
        <p:spPr>
          <a:xfrm>
            <a:off x="2020689" y="1274552"/>
            <a:ext cx="1647031" cy="365125"/>
          </a:xfrm>
          <a:custGeom>
            <a:avLst/>
            <a:gdLst>
              <a:gd name="connsiteX0" fmla="*/ 0 w 1920240"/>
              <a:gd name="connsiteY0" fmla="*/ 63961 h 383760"/>
              <a:gd name="connsiteX1" fmla="*/ 18734 w 1920240"/>
              <a:gd name="connsiteY1" fmla="*/ 18734 h 383760"/>
              <a:gd name="connsiteX2" fmla="*/ 63961 w 1920240"/>
              <a:gd name="connsiteY2" fmla="*/ 0 h 383760"/>
              <a:gd name="connsiteX3" fmla="*/ 1856279 w 1920240"/>
              <a:gd name="connsiteY3" fmla="*/ 0 h 383760"/>
              <a:gd name="connsiteX4" fmla="*/ 1901506 w 1920240"/>
              <a:gd name="connsiteY4" fmla="*/ 18734 h 383760"/>
              <a:gd name="connsiteX5" fmla="*/ 1920240 w 1920240"/>
              <a:gd name="connsiteY5" fmla="*/ 63961 h 383760"/>
              <a:gd name="connsiteX6" fmla="*/ 1920240 w 1920240"/>
              <a:gd name="connsiteY6" fmla="*/ 319799 h 383760"/>
              <a:gd name="connsiteX7" fmla="*/ 1901506 w 1920240"/>
              <a:gd name="connsiteY7" fmla="*/ 365026 h 383760"/>
              <a:gd name="connsiteX8" fmla="*/ 1856279 w 1920240"/>
              <a:gd name="connsiteY8" fmla="*/ 383760 h 383760"/>
              <a:gd name="connsiteX9" fmla="*/ 63961 w 1920240"/>
              <a:gd name="connsiteY9" fmla="*/ 383760 h 383760"/>
              <a:gd name="connsiteX10" fmla="*/ 18734 w 1920240"/>
              <a:gd name="connsiteY10" fmla="*/ 365026 h 383760"/>
              <a:gd name="connsiteX11" fmla="*/ 0 w 1920240"/>
              <a:gd name="connsiteY11" fmla="*/ 319799 h 383760"/>
              <a:gd name="connsiteX12" fmla="*/ 0 w 1920240"/>
              <a:gd name="connsiteY12"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0240" h="383760">
                <a:moveTo>
                  <a:pt x="0" y="63961"/>
                </a:moveTo>
                <a:cubicBezTo>
                  <a:pt x="0" y="46997"/>
                  <a:pt x="6739" y="30729"/>
                  <a:pt x="18734" y="18734"/>
                </a:cubicBezTo>
                <a:cubicBezTo>
                  <a:pt x="30729" y="6739"/>
                  <a:pt x="46998" y="0"/>
                  <a:pt x="63961" y="0"/>
                </a:cubicBezTo>
                <a:lnTo>
                  <a:pt x="1856279" y="0"/>
                </a:lnTo>
                <a:cubicBezTo>
                  <a:pt x="1873243" y="0"/>
                  <a:pt x="1889511" y="6739"/>
                  <a:pt x="1901506" y="18734"/>
                </a:cubicBezTo>
                <a:cubicBezTo>
                  <a:pt x="1913501" y="30729"/>
                  <a:pt x="1920240" y="46998"/>
                  <a:pt x="1920240" y="63961"/>
                </a:cubicBezTo>
                <a:lnTo>
                  <a:pt x="1920240" y="319799"/>
                </a:lnTo>
                <a:cubicBezTo>
                  <a:pt x="1920240" y="336763"/>
                  <a:pt x="1913501" y="353031"/>
                  <a:pt x="1901506" y="365026"/>
                </a:cubicBezTo>
                <a:cubicBezTo>
                  <a:pt x="1889511" y="377021"/>
                  <a:pt x="1873242" y="383760"/>
                  <a:pt x="1856279" y="383760"/>
                </a:cubicBezTo>
                <a:lnTo>
                  <a:pt x="63961" y="383760"/>
                </a:lnTo>
                <a:cubicBezTo>
                  <a:pt x="46997" y="383760"/>
                  <a:pt x="30729" y="377021"/>
                  <a:pt x="18734" y="365026"/>
                </a:cubicBezTo>
                <a:cubicBezTo>
                  <a:pt x="6739" y="353031"/>
                  <a:pt x="0" y="336762"/>
                  <a:pt x="0" y="319799"/>
                </a:cubicBezTo>
                <a:lnTo>
                  <a:pt x="0" y="63961"/>
                </a:lnTo>
                <a:close/>
              </a:path>
            </a:pathLst>
          </a:custGeom>
          <a:ln/>
        </p:spPr>
        <p:style>
          <a:lnRef idx="0">
            <a:schemeClr val="accent6"/>
          </a:lnRef>
          <a:fillRef idx="3">
            <a:schemeClr val="accent6"/>
          </a:fillRef>
          <a:effectRef idx="3">
            <a:schemeClr val="accent6"/>
          </a:effectRef>
          <a:fontRef idx="minor">
            <a:schemeClr val="lt1"/>
          </a:fontRef>
        </p:style>
        <p:txBody>
          <a:bodyPr lIns="79686" tIns="79686" rIns="79686" bIns="79686" spcCol="1270" anchor="ctr"/>
          <a:lstStyle/>
          <a:p>
            <a:pPr algn="ctr" defTabSz="711129" fontAlgn="base">
              <a:lnSpc>
                <a:spcPct val="90000"/>
              </a:lnSpc>
              <a:spcBef>
                <a:spcPct val="0"/>
              </a:spcBef>
              <a:spcAft>
                <a:spcPct val="35000"/>
              </a:spcAft>
              <a:defRPr/>
            </a:pPr>
            <a:r>
              <a:rPr lang="en-US" sz="1600" b="1" dirty="0">
                <a:solidFill>
                  <a:schemeClr val="bg1"/>
                </a:solidFill>
                <a:latin typeface="Calibri" pitchFamily="34" charset="0"/>
                <a:cs typeface="Calibri" pitchFamily="34" charset="0"/>
              </a:rPr>
              <a:t>Business</a:t>
            </a:r>
          </a:p>
        </p:txBody>
      </p:sp>
      <p:sp>
        <p:nvSpPr>
          <p:cNvPr id="15" name="Freeform 14"/>
          <p:cNvSpPr/>
          <p:nvPr/>
        </p:nvSpPr>
        <p:spPr>
          <a:xfrm>
            <a:off x="5477272" y="1274552"/>
            <a:ext cx="1646039" cy="365125"/>
          </a:xfrm>
          <a:custGeom>
            <a:avLst/>
            <a:gdLst>
              <a:gd name="connsiteX0" fmla="*/ 0 w 1920240"/>
              <a:gd name="connsiteY0" fmla="*/ 63961 h 383760"/>
              <a:gd name="connsiteX1" fmla="*/ 18734 w 1920240"/>
              <a:gd name="connsiteY1" fmla="*/ 18734 h 383760"/>
              <a:gd name="connsiteX2" fmla="*/ 63961 w 1920240"/>
              <a:gd name="connsiteY2" fmla="*/ 0 h 383760"/>
              <a:gd name="connsiteX3" fmla="*/ 1856279 w 1920240"/>
              <a:gd name="connsiteY3" fmla="*/ 0 h 383760"/>
              <a:gd name="connsiteX4" fmla="*/ 1901506 w 1920240"/>
              <a:gd name="connsiteY4" fmla="*/ 18734 h 383760"/>
              <a:gd name="connsiteX5" fmla="*/ 1920240 w 1920240"/>
              <a:gd name="connsiteY5" fmla="*/ 63961 h 383760"/>
              <a:gd name="connsiteX6" fmla="*/ 1920240 w 1920240"/>
              <a:gd name="connsiteY6" fmla="*/ 319799 h 383760"/>
              <a:gd name="connsiteX7" fmla="*/ 1901506 w 1920240"/>
              <a:gd name="connsiteY7" fmla="*/ 365026 h 383760"/>
              <a:gd name="connsiteX8" fmla="*/ 1856279 w 1920240"/>
              <a:gd name="connsiteY8" fmla="*/ 383760 h 383760"/>
              <a:gd name="connsiteX9" fmla="*/ 63961 w 1920240"/>
              <a:gd name="connsiteY9" fmla="*/ 383760 h 383760"/>
              <a:gd name="connsiteX10" fmla="*/ 18734 w 1920240"/>
              <a:gd name="connsiteY10" fmla="*/ 365026 h 383760"/>
              <a:gd name="connsiteX11" fmla="*/ 0 w 1920240"/>
              <a:gd name="connsiteY11" fmla="*/ 319799 h 383760"/>
              <a:gd name="connsiteX12" fmla="*/ 0 w 1920240"/>
              <a:gd name="connsiteY12"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0240" h="383760">
                <a:moveTo>
                  <a:pt x="0" y="63961"/>
                </a:moveTo>
                <a:cubicBezTo>
                  <a:pt x="0" y="46997"/>
                  <a:pt x="6739" y="30729"/>
                  <a:pt x="18734" y="18734"/>
                </a:cubicBezTo>
                <a:cubicBezTo>
                  <a:pt x="30729" y="6739"/>
                  <a:pt x="46998" y="0"/>
                  <a:pt x="63961" y="0"/>
                </a:cubicBezTo>
                <a:lnTo>
                  <a:pt x="1856279" y="0"/>
                </a:lnTo>
                <a:cubicBezTo>
                  <a:pt x="1873243" y="0"/>
                  <a:pt x="1889511" y="6739"/>
                  <a:pt x="1901506" y="18734"/>
                </a:cubicBezTo>
                <a:cubicBezTo>
                  <a:pt x="1913501" y="30729"/>
                  <a:pt x="1920240" y="46998"/>
                  <a:pt x="1920240" y="63961"/>
                </a:cubicBezTo>
                <a:lnTo>
                  <a:pt x="1920240" y="319799"/>
                </a:lnTo>
                <a:cubicBezTo>
                  <a:pt x="1920240" y="336763"/>
                  <a:pt x="1913501" y="353031"/>
                  <a:pt x="1901506" y="365026"/>
                </a:cubicBezTo>
                <a:cubicBezTo>
                  <a:pt x="1889511" y="377021"/>
                  <a:pt x="1873242" y="383760"/>
                  <a:pt x="1856279" y="383760"/>
                </a:cubicBezTo>
                <a:lnTo>
                  <a:pt x="63961" y="383760"/>
                </a:lnTo>
                <a:cubicBezTo>
                  <a:pt x="46997" y="383760"/>
                  <a:pt x="30729" y="377021"/>
                  <a:pt x="18734" y="365026"/>
                </a:cubicBezTo>
                <a:cubicBezTo>
                  <a:pt x="6739" y="353031"/>
                  <a:pt x="0" y="336762"/>
                  <a:pt x="0" y="319799"/>
                </a:cubicBezTo>
                <a:lnTo>
                  <a:pt x="0" y="63961"/>
                </a:lnTo>
                <a:close/>
              </a:path>
            </a:pathLst>
          </a:custGeom>
          <a:ln/>
        </p:spPr>
        <p:style>
          <a:lnRef idx="0">
            <a:schemeClr val="accent6"/>
          </a:lnRef>
          <a:fillRef idx="3">
            <a:schemeClr val="accent6"/>
          </a:fillRef>
          <a:effectRef idx="3">
            <a:schemeClr val="accent6"/>
          </a:effectRef>
          <a:fontRef idx="minor">
            <a:schemeClr val="lt1"/>
          </a:fontRef>
        </p:style>
        <p:txBody>
          <a:bodyPr lIns="79686" tIns="79686" rIns="79686" bIns="79686" spcCol="1270" anchor="ctr"/>
          <a:lstStyle/>
          <a:p>
            <a:pPr algn="ctr" defTabSz="711129" fontAlgn="base">
              <a:lnSpc>
                <a:spcPct val="90000"/>
              </a:lnSpc>
              <a:spcBef>
                <a:spcPct val="0"/>
              </a:spcBef>
              <a:spcAft>
                <a:spcPct val="35000"/>
              </a:spcAft>
              <a:defRPr/>
            </a:pPr>
            <a:r>
              <a:rPr lang="en-US" sz="1600" b="1" dirty="0">
                <a:solidFill>
                  <a:schemeClr val="bg1"/>
                </a:solidFill>
                <a:latin typeface="Calibri" pitchFamily="34" charset="0"/>
                <a:cs typeface="Calibri" pitchFamily="34" charset="0"/>
              </a:rPr>
              <a:t>Music</a:t>
            </a:r>
          </a:p>
        </p:txBody>
      </p:sp>
      <p:sp>
        <p:nvSpPr>
          <p:cNvPr id="7" name="Freeform 6"/>
          <p:cNvSpPr/>
          <p:nvPr/>
        </p:nvSpPr>
        <p:spPr>
          <a:xfrm>
            <a:off x="1441500" y="1724132"/>
            <a:ext cx="1646039" cy="365125"/>
          </a:xfrm>
          <a:custGeom>
            <a:avLst/>
            <a:gdLst>
              <a:gd name="connsiteX0" fmla="*/ 0 w 1920240"/>
              <a:gd name="connsiteY0" fmla="*/ 63961 h 383760"/>
              <a:gd name="connsiteX1" fmla="*/ 18734 w 1920240"/>
              <a:gd name="connsiteY1" fmla="*/ 18734 h 383760"/>
              <a:gd name="connsiteX2" fmla="*/ 63961 w 1920240"/>
              <a:gd name="connsiteY2" fmla="*/ 0 h 383760"/>
              <a:gd name="connsiteX3" fmla="*/ 1856279 w 1920240"/>
              <a:gd name="connsiteY3" fmla="*/ 0 h 383760"/>
              <a:gd name="connsiteX4" fmla="*/ 1901506 w 1920240"/>
              <a:gd name="connsiteY4" fmla="*/ 18734 h 383760"/>
              <a:gd name="connsiteX5" fmla="*/ 1920240 w 1920240"/>
              <a:gd name="connsiteY5" fmla="*/ 63961 h 383760"/>
              <a:gd name="connsiteX6" fmla="*/ 1920240 w 1920240"/>
              <a:gd name="connsiteY6" fmla="*/ 319799 h 383760"/>
              <a:gd name="connsiteX7" fmla="*/ 1901506 w 1920240"/>
              <a:gd name="connsiteY7" fmla="*/ 365026 h 383760"/>
              <a:gd name="connsiteX8" fmla="*/ 1856279 w 1920240"/>
              <a:gd name="connsiteY8" fmla="*/ 383760 h 383760"/>
              <a:gd name="connsiteX9" fmla="*/ 63961 w 1920240"/>
              <a:gd name="connsiteY9" fmla="*/ 383760 h 383760"/>
              <a:gd name="connsiteX10" fmla="*/ 18734 w 1920240"/>
              <a:gd name="connsiteY10" fmla="*/ 365026 h 383760"/>
              <a:gd name="connsiteX11" fmla="*/ 0 w 1920240"/>
              <a:gd name="connsiteY11" fmla="*/ 319799 h 383760"/>
              <a:gd name="connsiteX12" fmla="*/ 0 w 1920240"/>
              <a:gd name="connsiteY12"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0240" h="383760">
                <a:moveTo>
                  <a:pt x="0" y="63961"/>
                </a:moveTo>
                <a:cubicBezTo>
                  <a:pt x="0" y="46997"/>
                  <a:pt x="6739" y="30729"/>
                  <a:pt x="18734" y="18734"/>
                </a:cubicBezTo>
                <a:cubicBezTo>
                  <a:pt x="30729" y="6739"/>
                  <a:pt x="46998" y="0"/>
                  <a:pt x="63961" y="0"/>
                </a:cubicBezTo>
                <a:lnTo>
                  <a:pt x="1856279" y="0"/>
                </a:lnTo>
                <a:cubicBezTo>
                  <a:pt x="1873243" y="0"/>
                  <a:pt x="1889511" y="6739"/>
                  <a:pt x="1901506" y="18734"/>
                </a:cubicBezTo>
                <a:cubicBezTo>
                  <a:pt x="1913501" y="30729"/>
                  <a:pt x="1920240" y="46998"/>
                  <a:pt x="1920240" y="63961"/>
                </a:cubicBezTo>
                <a:lnTo>
                  <a:pt x="1920240" y="319799"/>
                </a:lnTo>
                <a:cubicBezTo>
                  <a:pt x="1920240" y="336763"/>
                  <a:pt x="1913501" y="353031"/>
                  <a:pt x="1901506" y="365026"/>
                </a:cubicBezTo>
                <a:cubicBezTo>
                  <a:pt x="1889511" y="377021"/>
                  <a:pt x="1873242" y="383760"/>
                  <a:pt x="1856279" y="383760"/>
                </a:cubicBezTo>
                <a:lnTo>
                  <a:pt x="63961" y="383760"/>
                </a:lnTo>
                <a:cubicBezTo>
                  <a:pt x="46997" y="383760"/>
                  <a:pt x="30729" y="377021"/>
                  <a:pt x="18734" y="365026"/>
                </a:cubicBezTo>
                <a:cubicBezTo>
                  <a:pt x="6739" y="353031"/>
                  <a:pt x="0" y="336762"/>
                  <a:pt x="0" y="319799"/>
                </a:cubicBezTo>
                <a:lnTo>
                  <a:pt x="0" y="63961"/>
                </a:lnTo>
                <a:close/>
              </a:path>
            </a:pathLst>
          </a:custGeom>
          <a:ln/>
        </p:spPr>
        <p:style>
          <a:lnRef idx="0">
            <a:schemeClr val="accent6"/>
          </a:lnRef>
          <a:fillRef idx="3">
            <a:schemeClr val="accent6"/>
          </a:fillRef>
          <a:effectRef idx="3">
            <a:schemeClr val="accent6"/>
          </a:effectRef>
          <a:fontRef idx="minor">
            <a:schemeClr val="lt1"/>
          </a:fontRef>
        </p:style>
        <p:txBody>
          <a:bodyPr lIns="79686" tIns="79686" rIns="79686" bIns="79686" spcCol="1270" anchor="ctr"/>
          <a:lstStyle/>
          <a:p>
            <a:pPr algn="ctr" defTabSz="711129" fontAlgn="base">
              <a:lnSpc>
                <a:spcPct val="90000"/>
              </a:lnSpc>
              <a:spcBef>
                <a:spcPct val="0"/>
              </a:spcBef>
              <a:spcAft>
                <a:spcPct val="35000"/>
              </a:spcAft>
              <a:defRPr/>
            </a:pPr>
            <a:r>
              <a:rPr lang="en-US" sz="1600" b="1" dirty="0">
                <a:solidFill>
                  <a:schemeClr val="bg1"/>
                </a:solidFill>
                <a:latin typeface="Calibri" pitchFamily="34" charset="0"/>
                <a:cs typeface="Calibri" pitchFamily="34" charset="0"/>
              </a:rPr>
              <a:t>Education</a:t>
            </a:r>
          </a:p>
        </p:txBody>
      </p:sp>
      <p:sp>
        <p:nvSpPr>
          <p:cNvPr id="16" name="Freeform 15"/>
          <p:cNvSpPr/>
          <p:nvPr/>
        </p:nvSpPr>
        <p:spPr>
          <a:xfrm>
            <a:off x="6055470" y="1724132"/>
            <a:ext cx="1647031" cy="365125"/>
          </a:xfrm>
          <a:custGeom>
            <a:avLst/>
            <a:gdLst>
              <a:gd name="connsiteX0" fmla="*/ 0 w 1920240"/>
              <a:gd name="connsiteY0" fmla="*/ 63961 h 383760"/>
              <a:gd name="connsiteX1" fmla="*/ 18734 w 1920240"/>
              <a:gd name="connsiteY1" fmla="*/ 18734 h 383760"/>
              <a:gd name="connsiteX2" fmla="*/ 63961 w 1920240"/>
              <a:gd name="connsiteY2" fmla="*/ 0 h 383760"/>
              <a:gd name="connsiteX3" fmla="*/ 1856279 w 1920240"/>
              <a:gd name="connsiteY3" fmla="*/ 0 h 383760"/>
              <a:gd name="connsiteX4" fmla="*/ 1901506 w 1920240"/>
              <a:gd name="connsiteY4" fmla="*/ 18734 h 383760"/>
              <a:gd name="connsiteX5" fmla="*/ 1920240 w 1920240"/>
              <a:gd name="connsiteY5" fmla="*/ 63961 h 383760"/>
              <a:gd name="connsiteX6" fmla="*/ 1920240 w 1920240"/>
              <a:gd name="connsiteY6" fmla="*/ 319799 h 383760"/>
              <a:gd name="connsiteX7" fmla="*/ 1901506 w 1920240"/>
              <a:gd name="connsiteY7" fmla="*/ 365026 h 383760"/>
              <a:gd name="connsiteX8" fmla="*/ 1856279 w 1920240"/>
              <a:gd name="connsiteY8" fmla="*/ 383760 h 383760"/>
              <a:gd name="connsiteX9" fmla="*/ 63961 w 1920240"/>
              <a:gd name="connsiteY9" fmla="*/ 383760 h 383760"/>
              <a:gd name="connsiteX10" fmla="*/ 18734 w 1920240"/>
              <a:gd name="connsiteY10" fmla="*/ 365026 h 383760"/>
              <a:gd name="connsiteX11" fmla="*/ 0 w 1920240"/>
              <a:gd name="connsiteY11" fmla="*/ 319799 h 383760"/>
              <a:gd name="connsiteX12" fmla="*/ 0 w 1920240"/>
              <a:gd name="connsiteY12"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0240" h="383760">
                <a:moveTo>
                  <a:pt x="0" y="63961"/>
                </a:moveTo>
                <a:cubicBezTo>
                  <a:pt x="0" y="46997"/>
                  <a:pt x="6739" y="30729"/>
                  <a:pt x="18734" y="18734"/>
                </a:cubicBezTo>
                <a:cubicBezTo>
                  <a:pt x="30729" y="6739"/>
                  <a:pt x="46998" y="0"/>
                  <a:pt x="63961" y="0"/>
                </a:cubicBezTo>
                <a:lnTo>
                  <a:pt x="1856279" y="0"/>
                </a:lnTo>
                <a:cubicBezTo>
                  <a:pt x="1873243" y="0"/>
                  <a:pt x="1889511" y="6739"/>
                  <a:pt x="1901506" y="18734"/>
                </a:cubicBezTo>
                <a:cubicBezTo>
                  <a:pt x="1913501" y="30729"/>
                  <a:pt x="1920240" y="46998"/>
                  <a:pt x="1920240" y="63961"/>
                </a:cubicBezTo>
                <a:lnTo>
                  <a:pt x="1920240" y="319799"/>
                </a:lnTo>
                <a:cubicBezTo>
                  <a:pt x="1920240" y="336763"/>
                  <a:pt x="1913501" y="353031"/>
                  <a:pt x="1901506" y="365026"/>
                </a:cubicBezTo>
                <a:cubicBezTo>
                  <a:pt x="1889511" y="377021"/>
                  <a:pt x="1873242" y="383760"/>
                  <a:pt x="1856279" y="383760"/>
                </a:cubicBezTo>
                <a:lnTo>
                  <a:pt x="63961" y="383760"/>
                </a:lnTo>
                <a:cubicBezTo>
                  <a:pt x="46997" y="383760"/>
                  <a:pt x="30729" y="377021"/>
                  <a:pt x="18734" y="365026"/>
                </a:cubicBezTo>
                <a:cubicBezTo>
                  <a:pt x="6739" y="353031"/>
                  <a:pt x="0" y="336762"/>
                  <a:pt x="0" y="319799"/>
                </a:cubicBezTo>
                <a:lnTo>
                  <a:pt x="0" y="63961"/>
                </a:lnTo>
                <a:close/>
              </a:path>
            </a:pathLst>
          </a:custGeom>
          <a:ln/>
        </p:spPr>
        <p:style>
          <a:lnRef idx="0">
            <a:schemeClr val="accent6"/>
          </a:lnRef>
          <a:fillRef idx="3">
            <a:schemeClr val="accent6"/>
          </a:fillRef>
          <a:effectRef idx="3">
            <a:schemeClr val="accent6"/>
          </a:effectRef>
          <a:fontRef idx="minor">
            <a:schemeClr val="lt1"/>
          </a:fontRef>
        </p:style>
        <p:txBody>
          <a:bodyPr lIns="79686" tIns="79686" rIns="79686" bIns="79686" spcCol="1270" anchor="ctr"/>
          <a:lstStyle/>
          <a:p>
            <a:pPr algn="ctr" defTabSz="711129" fontAlgn="base">
              <a:lnSpc>
                <a:spcPct val="90000"/>
              </a:lnSpc>
              <a:spcBef>
                <a:spcPct val="0"/>
              </a:spcBef>
              <a:spcAft>
                <a:spcPct val="35000"/>
              </a:spcAft>
              <a:defRPr/>
            </a:pPr>
            <a:r>
              <a:rPr lang="en-US" sz="1600" b="1" dirty="0">
                <a:solidFill>
                  <a:schemeClr val="bg1"/>
                </a:solidFill>
                <a:latin typeface="Calibri" pitchFamily="34" charset="0"/>
                <a:cs typeface="Calibri" pitchFamily="34" charset="0"/>
              </a:rPr>
              <a:t>Navigation</a:t>
            </a:r>
          </a:p>
        </p:txBody>
      </p:sp>
      <p:sp>
        <p:nvSpPr>
          <p:cNvPr id="8" name="Freeform 7"/>
          <p:cNvSpPr/>
          <p:nvPr/>
        </p:nvSpPr>
        <p:spPr>
          <a:xfrm>
            <a:off x="1096467" y="2173712"/>
            <a:ext cx="1647031" cy="365125"/>
          </a:xfrm>
          <a:custGeom>
            <a:avLst/>
            <a:gdLst>
              <a:gd name="connsiteX0" fmla="*/ 0 w 1920240"/>
              <a:gd name="connsiteY0" fmla="*/ 63961 h 383760"/>
              <a:gd name="connsiteX1" fmla="*/ 18734 w 1920240"/>
              <a:gd name="connsiteY1" fmla="*/ 18734 h 383760"/>
              <a:gd name="connsiteX2" fmla="*/ 63961 w 1920240"/>
              <a:gd name="connsiteY2" fmla="*/ 0 h 383760"/>
              <a:gd name="connsiteX3" fmla="*/ 1856279 w 1920240"/>
              <a:gd name="connsiteY3" fmla="*/ 0 h 383760"/>
              <a:gd name="connsiteX4" fmla="*/ 1901506 w 1920240"/>
              <a:gd name="connsiteY4" fmla="*/ 18734 h 383760"/>
              <a:gd name="connsiteX5" fmla="*/ 1920240 w 1920240"/>
              <a:gd name="connsiteY5" fmla="*/ 63961 h 383760"/>
              <a:gd name="connsiteX6" fmla="*/ 1920240 w 1920240"/>
              <a:gd name="connsiteY6" fmla="*/ 319799 h 383760"/>
              <a:gd name="connsiteX7" fmla="*/ 1901506 w 1920240"/>
              <a:gd name="connsiteY7" fmla="*/ 365026 h 383760"/>
              <a:gd name="connsiteX8" fmla="*/ 1856279 w 1920240"/>
              <a:gd name="connsiteY8" fmla="*/ 383760 h 383760"/>
              <a:gd name="connsiteX9" fmla="*/ 63961 w 1920240"/>
              <a:gd name="connsiteY9" fmla="*/ 383760 h 383760"/>
              <a:gd name="connsiteX10" fmla="*/ 18734 w 1920240"/>
              <a:gd name="connsiteY10" fmla="*/ 365026 h 383760"/>
              <a:gd name="connsiteX11" fmla="*/ 0 w 1920240"/>
              <a:gd name="connsiteY11" fmla="*/ 319799 h 383760"/>
              <a:gd name="connsiteX12" fmla="*/ 0 w 1920240"/>
              <a:gd name="connsiteY12"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0240" h="383760">
                <a:moveTo>
                  <a:pt x="0" y="63961"/>
                </a:moveTo>
                <a:cubicBezTo>
                  <a:pt x="0" y="46997"/>
                  <a:pt x="6739" y="30729"/>
                  <a:pt x="18734" y="18734"/>
                </a:cubicBezTo>
                <a:cubicBezTo>
                  <a:pt x="30729" y="6739"/>
                  <a:pt x="46998" y="0"/>
                  <a:pt x="63961" y="0"/>
                </a:cubicBezTo>
                <a:lnTo>
                  <a:pt x="1856279" y="0"/>
                </a:lnTo>
                <a:cubicBezTo>
                  <a:pt x="1873243" y="0"/>
                  <a:pt x="1889511" y="6739"/>
                  <a:pt x="1901506" y="18734"/>
                </a:cubicBezTo>
                <a:cubicBezTo>
                  <a:pt x="1913501" y="30729"/>
                  <a:pt x="1920240" y="46998"/>
                  <a:pt x="1920240" y="63961"/>
                </a:cubicBezTo>
                <a:lnTo>
                  <a:pt x="1920240" y="319799"/>
                </a:lnTo>
                <a:cubicBezTo>
                  <a:pt x="1920240" y="336763"/>
                  <a:pt x="1913501" y="353031"/>
                  <a:pt x="1901506" y="365026"/>
                </a:cubicBezTo>
                <a:cubicBezTo>
                  <a:pt x="1889511" y="377021"/>
                  <a:pt x="1873242" y="383760"/>
                  <a:pt x="1856279" y="383760"/>
                </a:cubicBezTo>
                <a:lnTo>
                  <a:pt x="63961" y="383760"/>
                </a:lnTo>
                <a:cubicBezTo>
                  <a:pt x="46997" y="383760"/>
                  <a:pt x="30729" y="377021"/>
                  <a:pt x="18734" y="365026"/>
                </a:cubicBezTo>
                <a:cubicBezTo>
                  <a:pt x="6739" y="353031"/>
                  <a:pt x="0" y="336762"/>
                  <a:pt x="0" y="319799"/>
                </a:cubicBezTo>
                <a:lnTo>
                  <a:pt x="0" y="63961"/>
                </a:lnTo>
                <a:close/>
              </a:path>
            </a:pathLst>
          </a:custGeom>
          <a:ln/>
        </p:spPr>
        <p:style>
          <a:lnRef idx="0">
            <a:schemeClr val="accent6"/>
          </a:lnRef>
          <a:fillRef idx="3">
            <a:schemeClr val="accent6"/>
          </a:fillRef>
          <a:effectRef idx="3">
            <a:schemeClr val="accent6"/>
          </a:effectRef>
          <a:fontRef idx="minor">
            <a:schemeClr val="lt1"/>
          </a:fontRef>
        </p:style>
        <p:txBody>
          <a:bodyPr lIns="79686" tIns="79686" rIns="79686" bIns="79686" spcCol="1270" anchor="ctr"/>
          <a:lstStyle/>
          <a:p>
            <a:pPr algn="ctr" defTabSz="711129" fontAlgn="base">
              <a:lnSpc>
                <a:spcPct val="90000"/>
              </a:lnSpc>
              <a:spcBef>
                <a:spcPct val="0"/>
              </a:spcBef>
              <a:spcAft>
                <a:spcPct val="35000"/>
              </a:spcAft>
              <a:defRPr/>
            </a:pPr>
            <a:r>
              <a:rPr lang="en-US" sz="1600" b="1" dirty="0">
                <a:solidFill>
                  <a:schemeClr val="bg1"/>
                </a:solidFill>
                <a:latin typeface="Calibri" pitchFamily="34" charset="0"/>
                <a:cs typeface="Calibri" pitchFamily="34" charset="0"/>
              </a:rPr>
              <a:t>Entertainment</a:t>
            </a:r>
          </a:p>
        </p:txBody>
      </p:sp>
      <p:sp>
        <p:nvSpPr>
          <p:cNvPr id="17" name="Freeform 16"/>
          <p:cNvSpPr/>
          <p:nvPr/>
        </p:nvSpPr>
        <p:spPr>
          <a:xfrm>
            <a:off x="6401495" y="2173712"/>
            <a:ext cx="1646039" cy="365125"/>
          </a:xfrm>
          <a:custGeom>
            <a:avLst/>
            <a:gdLst>
              <a:gd name="connsiteX0" fmla="*/ 0 w 1920240"/>
              <a:gd name="connsiteY0" fmla="*/ 63961 h 383760"/>
              <a:gd name="connsiteX1" fmla="*/ 18734 w 1920240"/>
              <a:gd name="connsiteY1" fmla="*/ 18734 h 383760"/>
              <a:gd name="connsiteX2" fmla="*/ 63961 w 1920240"/>
              <a:gd name="connsiteY2" fmla="*/ 0 h 383760"/>
              <a:gd name="connsiteX3" fmla="*/ 1856279 w 1920240"/>
              <a:gd name="connsiteY3" fmla="*/ 0 h 383760"/>
              <a:gd name="connsiteX4" fmla="*/ 1901506 w 1920240"/>
              <a:gd name="connsiteY4" fmla="*/ 18734 h 383760"/>
              <a:gd name="connsiteX5" fmla="*/ 1920240 w 1920240"/>
              <a:gd name="connsiteY5" fmla="*/ 63961 h 383760"/>
              <a:gd name="connsiteX6" fmla="*/ 1920240 w 1920240"/>
              <a:gd name="connsiteY6" fmla="*/ 319799 h 383760"/>
              <a:gd name="connsiteX7" fmla="*/ 1901506 w 1920240"/>
              <a:gd name="connsiteY7" fmla="*/ 365026 h 383760"/>
              <a:gd name="connsiteX8" fmla="*/ 1856279 w 1920240"/>
              <a:gd name="connsiteY8" fmla="*/ 383760 h 383760"/>
              <a:gd name="connsiteX9" fmla="*/ 63961 w 1920240"/>
              <a:gd name="connsiteY9" fmla="*/ 383760 h 383760"/>
              <a:gd name="connsiteX10" fmla="*/ 18734 w 1920240"/>
              <a:gd name="connsiteY10" fmla="*/ 365026 h 383760"/>
              <a:gd name="connsiteX11" fmla="*/ 0 w 1920240"/>
              <a:gd name="connsiteY11" fmla="*/ 319799 h 383760"/>
              <a:gd name="connsiteX12" fmla="*/ 0 w 1920240"/>
              <a:gd name="connsiteY12"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0240" h="383760">
                <a:moveTo>
                  <a:pt x="0" y="63961"/>
                </a:moveTo>
                <a:cubicBezTo>
                  <a:pt x="0" y="46997"/>
                  <a:pt x="6739" y="30729"/>
                  <a:pt x="18734" y="18734"/>
                </a:cubicBezTo>
                <a:cubicBezTo>
                  <a:pt x="30729" y="6739"/>
                  <a:pt x="46998" y="0"/>
                  <a:pt x="63961" y="0"/>
                </a:cubicBezTo>
                <a:lnTo>
                  <a:pt x="1856279" y="0"/>
                </a:lnTo>
                <a:cubicBezTo>
                  <a:pt x="1873243" y="0"/>
                  <a:pt x="1889511" y="6739"/>
                  <a:pt x="1901506" y="18734"/>
                </a:cubicBezTo>
                <a:cubicBezTo>
                  <a:pt x="1913501" y="30729"/>
                  <a:pt x="1920240" y="46998"/>
                  <a:pt x="1920240" y="63961"/>
                </a:cubicBezTo>
                <a:lnTo>
                  <a:pt x="1920240" y="319799"/>
                </a:lnTo>
                <a:cubicBezTo>
                  <a:pt x="1920240" y="336763"/>
                  <a:pt x="1913501" y="353031"/>
                  <a:pt x="1901506" y="365026"/>
                </a:cubicBezTo>
                <a:cubicBezTo>
                  <a:pt x="1889511" y="377021"/>
                  <a:pt x="1873242" y="383760"/>
                  <a:pt x="1856279" y="383760"/>
                </a:cubicBezTo>
                <a:lnTo>
                  <a:pt x="63961" y="383760"/>
                </a:lnTo>
                <a:cubicBezTo>
                  <a:pt x="46997" y="383760"/>
                  <a:pt x="30729" y="377021"/>
                  <a:pt x="18734" y="365026"/>
                </a:cubicBezTo>
                <a:cubicBezTo>
                  <a:pt x="6739" y="353031"/>
                  <a:pt x="0" y="336762"/>
                  <a:pt x="0" y="319799"/>
                </a:cubicBezTo>
                <a:lnTo>
                  <a:pt x="0" y="63961"/>
                </a:lnTo>
                <a:close/>
              </a:path>
            </a:pathLst>
          </a:custGeom>
          <a:ln/>
        </p:spPr>
        <p:style>
          <a:lnRef idx="0">
            <a:schemeClr val="accent6"/>
          </a:lnRef>
          <a:fillRef idx="3">
            <a:schemeClr val="accent6"/>
          </a:fillRef>
          <a:effectRef idx="3">
            <a:schemeClr val="accent6"/>
          </a:effectRef>
          <a:fontRef idx="minor">
            <a:schemeClr val="lt1"/>
          </a:fontRef>
        </p:style>
        <p:txBody>
          <a:bodyPr lIns="79686" tIns="79686" rIns="79686" bIns="79686" spcCol="1270" anchor="ctr"/>
          <a:lstStyle/>
          <a:p>
            <a:pPr algn="ctr" defTabSz="711129" fontAlgn="base">
              <a:lnSpc>
                <a:spcPct val="90000"/>
              </a:lnSpc>
              <a:spcBef>
                <a:spcPct val="0"/>
              </a:spcBef>
              <a:spcAft>
                <a:spcPct val="35000"/>
              </a:spcAft>
              <a:defRPr/>
            </a:pPr>
            <a:r>
              <a:rPr lang="en-US" sz="1600" b="1" dirty="0">
                <a:solidFill>
                  <a:schemeClr val="bg1"/>
                </a:solidFill>
                <a:latin typeface="Calibri" pitchFamily="34" charset="0"/>
                <a:cs typeface="Calibri" pitchFamily="34" charset="0"/>
              </a:rPr>
              <a:t>News </a:t>
            </a:r>
          </a:p>
        </p:txBody>
      </p:sp>
      <p:sp>
        <p:nvSpPr>
          <p:cNvPr id="9" name="Freeform 8"/>
          <p:cNvSpPr/>
          <p:nvPr/>
        </p:nvSpPr>
        <p:spPr>
          <a:xfrm>
            <a:off x="892374" y="2623292"/>
            <a:ext cx="1646039" cy="365125"/>
          </a:xfrm>
          <a:custGeom>
            <a:avLst/>
            <a:gdLst>
              <a:gd name="connsiteX0" fmla="*/ 0 w 1920240"/>
              <a:gd name="connsiteY0" fmla="*/ 63961 h 383760"/>
              <a:gd name="connsiteX1" fmla="*/ 18734 w 1920240"/>
              <a:gd name="connsiteY1" fmla="*/ 18734 h 383760"/>
              <a:gd name="connsiteX2" fmla="*/ 63961 w 1920240"/>
              <a:gd name="connsiteY2" fmla="*/ 0 h 383760"/>
              <a:gd name="connsiteX3" fmla="*/ 1856279 w 1920240"/>
              <a:gd name="connsiteY3" fmla="*/ 0 h 383760"/>
              <a:gd name="connsiteX4" fmla="*/ 1901506 w 1920240"/>
              <a:gd name="connsiteY4" fmla="*/ 18734 h 383760"/>
              <a:gd name="connsiteX5" fmla="*/ 1920240 w 1920240"/>
              <a:gd name="connsiteY5" fmla="*/ 63961 h 383760"/>
              <a:gd name="connsiteX6" fmla="*/ 1920240 w 1920240"/>
              <a:gd name="connsiteY6" fmla="*/ 319799 h 383760"/>
              <a:gd name="connsiteX7" fmla="*/ 1901506 w 1920240"/>
              <a:gd name="connsiteY7" fmla="*/ 365026 h 383760"/>
              <a:gd name="connsiteX8" fmla="*/ 1856279 w 1920240"/>
              <a:gd name="connsiteY8" fmla="*/ 383760 h 383760"/>
              <a:gd name="connsiteX9" fmla="*/ 63961 w 1920240"/>
              <a:gd name="connsiteY9" fmla="*/ 383760 h 383760"/>
              <a:gd name="connsiteX10" fmla="*/ 18734 w 1920240"/>
              <a:gd name="connsiteY10" fmla="*/ 365026 h 383760"/>
              <a:gd name="connsiteX11" fmla="*/ 0 w 1920240"/>
              <a:gd name="connsiteY11" fmla="*/ 319799 h 383760"/>
              <a:gd name="connsiteX12" fmla="*/ 0 w 1920240"/>
              <a:gd name="connsiteY12"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0240" h="383760">
                <a:moveTo>
                  <a:pt x="0" y="63961"/>
                </a:moveTo>
                <a:cubicBezTo>
                  <a:pt x="0" y="46997"/>
                  <a:pt x="6739" y="30729"/>
                  <a:pt x="18734" y="18734"/>
                </a:cubicBezTo>
                <a:cubicBezTo>
                  <a:pt x="30729" y="6739"/>
                  <a:pt x="46998" y="0"/>
                  <a:pt x="63961" y="0"/>
                </a:cubicBezTo>
                <a:lnTo>
                  <a:pt x="1856279" y="0"/>
                </a:lnTo>
                <a:cubicBezTo>
                  <a:pt x="1873243" y="0"/>
                  <a:pt x="1889511" y="6739"/>
                  <a:pt x="1901506" y="18734"/>
                </a:cubicBezTo>
                <a:cubicBezTo>
                  <a:pt x="1913501" y="30729"/>
                  <a:pt x="1920240" y="46998"/>
                  <a:pt x="1920240" y="63961"/>
                </a:cubicBezTo>
                <a:lnTo>
                  <a:pt x="1920240" y="319799"/>
                </a:lnTo>
                <a:cubicBezTo>
                  <a:pt x="1920240" y="336763"/>
                  <a:pt x="1913501" y="353031"/>
                  <a:pt x="1901506" y="365026"/>
                </a:cubicBezTo>
                <a:cubicBezTo>
                  <a:pt x="1889511" y="377021"/>
                  <a:pt x="1873242" y="383760"/>
                  <a:pt x="1856279" y="383760"/>
                </a:cubicBezTo>
                <a:lnTo>
                  <a:pt x="63961" y="383760"/>
                </a:lnTo>
                <a:cubicBezTo>
                  <a:pt x="46997" y="383760"/>
                  <a:pt x="30729" y="377021"/>
                  <a:pt x="18734" y="365026"/>
                </a:cubicBezTo>
                <a:cubicBezTo>
                  <a:pt x="6739" y="353031"/>
                  <a:pt x="0" y="336762"/>
                  <a:pt x="0" y="319799"/>
                </a:cubicBezTo>
                <a:lnTo>
                  <a:pt x="0" y="63961"/>
                </a:lnTo>
                <a:close/>
              </a:path>
            </a:pathLst>
          </a:custGeom>
          <a:ln/>
        </p:spPr>
        <p:style>
          <a:lnRef idx="0">
            <a:schemeClr val="accent6"/>
          </a:lnRef>
          <a:fillRef idx="3">
            <a:schemeClr val="accent6"/>
          </a:fillRef>
          <a:effectRef idx="3">
            <a:schemeClr val="accent6"/>
          </a:effectRef>
          <a:fontRef idx="minor">
            <a:schemeClr val="lt1"/>
          </a:fontRef>
        </p:style>
        <p:txBody>
          <a:bodyPr lIns="79686" tIns="79686" rIns="79686" bIns="79686" spcCol="1270" anchor="ctr"/>
          <a:lstStyle/>
          <a:p>
            <a:pPr algn="ctr" defTabSz="711129" fontAlgn="base">
              <a:lnSpc>
                <a:spcPct val="90000"/>
              </a:lnSpc>
              <a:spcBef>
                <a:spcPct val="0"/>
              </a:spcBef>
              <a:spcAft>
                <a:spcPct val="35000"/>
              </a:spcAft>
              <a:defRPr/>
            </a:pPr>
            <a:r>
              <a:rPr lang="en-US" sz="1600" b="1" dirty="0">
                <a:solidFill>
                  <a:schemeClr val="bg1"/>
                </a:solidFill>
                <a:latin typeface="Calibri" pitchFamily="34" charset="0"/>
                <a:cs typeface="Calibri" pitchFamily="34" charset="0"/>
              </a:rPr>
              <a:t>Finance </a:t>
            </a:r>
          </a:p>
        </p:txBody>
      </p:sp>
      <p:sp>
        <p:nvSpPr>
          <p:cNvPr id="18" name="Freeform 17"/>
          <p:cNvSpPr/>
          <p:nvPr/>
        </p:nvSpPr>
        <p:spPr>
          <a:xfrm>
            <a:off x="6605588" y="2623292"/>
            <a:ext cx="1646039" cy="365125"/>
          </a:xfrm>
          <a:custGeom>
            <a:avLst/>
            <a:gdLst>
              <a:gd name="connsiteX0" fmla="*/ 0 w 1920240"/>
              <a:gd name="connsiteY0" fmla="*/ 63961 h 383760"/>
              <a:gd name="connsiteX1" fmla="*/ 18734 w 1920240"/>
              <a:gd name="connsiteY1" fmla="*/ 18734 h 383760"/>
              <a:gd name="connsiteX2" fmla="*/ 63961 w 1920240"/>
              <a:gd name="connsiteY2" fmla="*/ 0 h 383760"/>
              <a:gd name="connsiteX3" fmla="*/ 1856279 w 1920240"/>
              <a:gd name="connsiteY3" fmla="*/ 0 h 383760"/>
              <a:gd name="connsiteX4" fmla="*/ 1901506 w 1920240"/>
              <a:gd name="connsiteY4" fmla="*/ 18734 h 383760"/>
              <a:gd name="connsiteX5" fmla="*/ 1920240 w 1920240"/>
              <a:gd name="connsiteY5" fmla="*/ 63961 h 383760"/>
              <a:gd name="connsiteX6" fmla="*/ 1920240 w 1920240"/>
              <a:gd name="connsiteY6" fmla="*/ 319799 h 383760"/>
              <a:gd name="connsiteX7" fmla="*/ 1901506 w 1920240"/>
              <a:gd name="connsiteY7" fmla="*/ 365026 h 383760"/>
              <a:gd name="connsiteX8" fmla="*/ 1856279 w 1920240"/>
              <a:gd name="connsiteY8" fmla="*/ 383760 h 383760"/>
              <a:gd name="connsiteX9" fmla="*/ 63961 w 1920240"/>
              <a:gd name="connsiteY9" fmla="*/ 383760 h 383760"/>
              <a:gd name="connsiteX10" fmla="*/ 18734 w 1920240"/>
              <a:gd name="connsiteY10" fmla="*/ 365026 h 383760"/>
              <a:gd name="connsiteX11" fmla="*/ 0 w 1920240"/>
              <a:gd name="connsiteY11" fmla="*/ 319799 h 383760"/>
              <a:gd name="connsiteX12" fmla="*/ 0 w 1920240"/>
              <a:gd name="connsiteY12"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0240" h="383760">
                <a:moveTo>
                  <a:pt x="0" y="63961"/>
                </a:moveTo>
                <a:cubicBezTo>
                  <a:pt x="0" y="46997"/>
                  <a:pt x="6739" y="30729"/>
                  <a:pt x="18734" y="18734"/>
                </a:cubicBezTo>
                <a:cubicBezTo>
                  <a:pt x="30729" y="6739"/>
                  <a:pt x="46998" y="0"/>
                  <a:pt x="63961" y="0"/>
                </a:cubicBezTo>
                <a:lnTo>
                  <a:pt x="1856279" y="0"/>
                </a:lnTo>
                <a:cubicBezTo>
                  <a:pt x="1873243" y="0"/>
                  <a:pt x="1889511" y="6739"/>
                  <a:pt x="1901506" y="18734"/>
                </a:cubicBezTo>
                <a:cubicBezTo>
                  <a:pt x="1913501" y="30729"/>
                  <a:pt x="1920240" y="46998"/>
                  <a:pt x="1920240" y="63961"/>
                </a:cubicBezTo>
                <a:lnTo>
                  <a:pt x="1920240" y="319799"/>
                </a:lnTo>
                <a:cubicBezTo>
                  <a:pt x="1920240" y="336763"/>
                  <a:pt x="1913501" y="353031"/>
                  <a:pt x="1901506" y="365026"/>
                </a:cubicBezTo>
                <a:cubicBezTo>
                  <a:pt x="1889511" y="377021"/>
                  <a:pt x="1873242" y="383760"/>
                  <a:pt x="1856279" y="383760"/>
                </a:cubicBezTo>
                <a:lnTo>
                  <a:pt x="63961" y="383760"/>
                </a:lnTo>
                <a:cubicBezTo>
                  <a:pt x="46997" y="383760"/>
                  <a:pt x="30729" y="377021"/>
                  <a:pt x="18734" y="365026"/>
                </a:cubicBezTo>
                <a:cubicBezTo>
                  <a:pt x="6739" y="353031"/>
                  <a:pt x="0" y="336762"/>
                  <a:pt x="0" y="319799"/>
                </a:cubicBezTo>
                <a:lnTo>
                  <a:pt x="0" y="63961"/>
                </a:lnTo>
                <a:close/>
              </a:path>
            </a:pathLst>
          </a:custGeom>
          <a:ln/>
        </p:spPr>
        <p:style>
          <a:lnRef idx="0">
            <a:schemeClr val="accent6"/>
          </a:lnRef>
          <a:fillRef idx="3">
            <a:schemeClr val="accent6"/>
          </a:fillRef>
          <a:effectRef idx="3">
            <a:schemeClr val="accent6"/>
          </a:effectRef>
          <a:fontRef idx="minor">
            <a:schemeClr val="lt1"/>
          </a:fontRef>
        </p:style>
        <p:txBody>
          <a:bodyPr lIns="79686" tIns="79686" rIns="79686" bIns="79686" spcCol="1270" anchor="ctr"/>
          <a:lstStyle/>
          <a:p>
            <a:pPr algn="ctr" defTabSz="711129" fontAlgn="base">
              <a:lnSpc>
                <a:spcPct val="90000"/>
              </a:lnSpc>
              <a:spcBef>
                <a:spcPct val="0"/>
              </a:spcBef>
              <a:spcAft>
                <a:spcPct val="35000"/>
              </a:spcAft>
              <a:defRPr/>
            </a:pPr>
            <a:r>
              <a:rPr lang="en-US" sz="1600" b="1" dirty="0">
                <a:solidFill>
                  <a:schemeClr val="bg1"/>
                </a:solidFill>
                <a:latin typeface="Calibri" pitchFamily="34" charset="0"/>
                <a:cs typeface="Calibri" pitchFamily="34" charset="0"/>
              </a:rPr>
              <a:t>Photos </a:t>
            </a:r>
          </a:p>
        </p:txBody>
      </p:sp>
      <p:sp>
        <p:nvSpPr>
          <p:cNvPr id="10" name="Freeform 9"/>
          <p:cNvSpPr/>
          <p:nvPr/>
        </p:nvSpPr>
        <p:spPr>
          <a:xfrm>
            <a:off x="777875" y="3072872"/>
            <a:ext cx="1646039" cy="365125"/>
          </a:xfrm>
          <a:custGeom>
            <a:avLst/>
            <a:gdLst>
              <a:gd name="connsiteX0" fmla="*/ 0 w 1920240"/>
              <a:gd name="connsiteY0" fmla="*/ 63961 h 383760"/>
              <a:gd name="connsiteX1" fmla="*/ 18734 w 1920240"/>
              <a:gd name="connsiteY1" fmla="*/ 18734 h 383760"/>
              <a:gd name="connsiteX2" fmla="*/ 63961 w 1920240"/>
              <a:gd name="connsiteY2" fmla="*/ 0 h 383760"/>
              <a:gd name="connsiteX3" fmla="*/ 1856279 w 1920240"/>
              <a:gd name="connsiteY3" fmla="*/ 0 h 383760"/>
              <a:gd name="connsiteX4" fmla="*/ 1901506 w 1920240"/>
              <a:gd name="connsiteY4" fmla="*/ 18734 h 383760"/>
              <a:gd name="connsiteX5" fmla="*/ 1920240 w 1920240"/>
              <a:gd name="connsiteY5" fmla="*/ 63961 h 383760"/>
              <a:gd name="connsiteX6" fmla="*/ 1920240 w 1920240"/>
              <a:gd name="connsiteY6" fmla="*/ 319799 h 383760"/>
              <a:gd name="connsiteX7" fmla="*/ 1901506 w 1920240"/>
              <a:gd name="connsiteY7" fmla="*/ 365026 h 383760"/>
              <a:gd name="connsiteX8" fmla="*/ 1856279 w 1920240"/>
              <a:gd name="connsiteY8" fmla="*/ 383760 h 383760"/>
              <a:gd name="connsiteX9" fmla="*/ 63961 w 1920240"/>
              <a:gd name="connsiteY9" fmla="*/ 383760 h 383760"/>
              <a:gd name="connsiteX10" fmla="*/ 18734 w 1920240"/>
              <a:gd name="connsiteY10" fmla="*/ 365026 h 383760"/>
              <a:gd name="connsiteX11" fmla="*/ 0 w 1920240"/>
              <a:gd name="connsiteY11" fmla="*/ 319799 h 383760"/>
              <a:gd name="connsiteX12" fmla="*/ 0 w 1920240"/>
              <a:gd name="connsiteY12"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0240" h="383760">
                <a:moveTo>
                  <a:pt x="0" y="63961"/>
                </a:moveTo>
                <a:cubicBezTo>
                  <a:pt x="0" y="46997"/>
                  <a:pt x="6739" y="30729"/>
                  <a:pt x="18734" y="18734"/>
                </a:cubicBezTo>
                <a:cubicBezTo>
                  <a:pt x="30729" y="6739"/>
                  <a:pt x="46998" y="0"/>
                  <a:pt x="63961" y="0"/>
                </a:cubicBezTo>
                <a:lnTo>
                  <a:pt x="1856279" y="0"/>
                </a:lnTo>
                <a:cubicBezTo>
                  <a:pt x="1873243" y="0"/>
                  <a:pt x="1889511" y="6739"/>
                  <a:pt x="1901506" y="18734"/>
                </a:cubicBezTo>
                <a:cubicBezTo>
                  <a:pt x="1913501" y="30729"/>
                  <a:pt x="1920240" y="46998"/>
                  <a:pt x="1920240" y="63961"/>
                </a:cubicBezTo>
                <a:lnTo>
                  <a:pt x="1920240" y="319799"/>
                </a:lnTo>
                <a:cubicBezTo>
                  <a:pt x="1920240" y="336763"/>
                  <a:pt x="1913501" y="353031"/>
                  <a:pt x="1901506" y="365026"/>
                </a:cubicBezTo>
                <a:cubicBezTo>
                  <a:pt x="1889511" y="377021"/>
                  <a:pt x="1873242" y="383760"/>
                  <a:pt x="1856279" y="383760"/>
                </a:cubicBezTo>
                <a:lnTo>
                  <a:pt x="63961" y="383760"/>
                </a:lnTo>
                <a:cubicBezTo>
                  <a:pt x="46997" y="383760"/>
                  <a:pt x="30729" y="377021"/>
                  <a:pt x="18734" y="365026"/>
                </a:cubicBezTo>
                <a:cubicBezTo>
                  <a:pt x="6739" y="353031"/>
                  <a:pt x="0" y="336762"/>
                  <a:pt x="0" y="319799"/>
                </a:cubicBezTo>
                <a:lnTo>
                  <a:pt x="0" y="63961"/>
                </a:lnTo>
                <a:close/>
              </a:path>
            </a:pathLst>
          </a:custGeom>
          <a:ln/>
        </p:spPr>
        <p:style>
          <a:lnRef idx="0">
            <a:schemeClr val="accent6"/>
          </a:lnRef>
          <a:fillRef idx="3">
            <a:schemeClr val="accent6"/>
          </a:fillRef>
          <a:effectRef idx="3">
            <a:schemeClr val="accent6"/>
          </a:effectRef>
          <a:fontRef idx="minor">
            <a:schemeClr val="lt1"/>
          </a:fontRef>
        </p:style>
        <p:txBody>
          <a:bodyPr lIns="79686" tIns="79686" rIns="79686" bIns="79686" spcCol="1270" anchor="ctr"/>
          <a:lstStyle/>
          <a:p>
            <a:pPr algn="ctr" defTabSz="711129" fontAlgn="base">
              <a:lnSpc>
                <a:spcPct val="90000"/>
              </a:lnSpc>
              <a:spcBef>
                <a:spcPct val="0"/>
              </a:spcBef>
              <a:spcAft>
                <a:spcPct val="35000"/>
              </a:spcAft>
              <a:defRPr/>
            </a:pPr>
            <a:r>
              <a:rPr lang="en-US" sz="1600" b="1" dirty="0">
                <a:solidFill>
                  <a:schemeClr val="bg1"/>
                </a:solidFill>
                <a:latin typeface="Calibri" pitchFamily="34" charset="0"/>
                <a:cs typeface="Calibri" pitchFamily="34" charset="0"/>
              </a:rPr>
              <a:t>Games  </a:t>
            </a:r>
          </a:p>
        </p:txBody>
      </p:sp>
      <p:sp>
        <p:nvSpPr>
          <p:cNvPr id="19" name="Freeform 18"/>
          <p:cNvSpPr/>
          <p:nvPr/>
        </p:nvSpPr>
        <p:spPr>
          <a:xfrm>
            <a:off x="6720086" y="3072872"/>
            <a:ext cx="1646039" cy="365125"/>
          </a:xfrm>
          <a:custGeom>
            <a:avLst/>
            <a:gdLst>
              <a:gd name="connsiteX0" fmla="*/ 0 w 1920240"/>
              <a:gd name="connsiteY0" fmla="*/ 63961 h 383760"/>
              <a:gd name="connsiteX1" fmla="*/ 18734 w 1920240"/>
              <a:gd name="connsiteY1" fmla="*/ 18734 h 383760"/>
              <a:gd name="connsiteX2" fmla="*/ 63961 w 1920240"/>
              <a:gd name="connsiteY2" fmla="*/ 0 h 383760"/>
              <a:gd name="connsiteX3" fmla="*/ 1856279 w 1920240"/>
              <a:gd name="connsiteY3" fmla="*/ 0 h 383760"/>
              <a:gd name="connsiteX4" fmla="*/ 1901506 w 1920240"/>
              <a:gd name="connsiteY4" fmla="*/ 18734 h 383760"/>
              <a:gd name="connsiteX5" fmla="*/ 1920240 w 1920240"/>
              <a:gd name="connsiteY5" fmla="*/ 63961 h 383760"/>
              <a:gd name="connsiteX6" fmla="*/ 1920240 w 1920240"/>
              <a:gd name="connsiteY6" fmla="*/ 319799 h 383760"/>
              <a:gd name="connsiteX7" fmla="*/ 1901506 w 1920240"/>
              <a:gd name="connsiteY7" fmla="*/ 365026 h 383760"/>
              <a:gd name="connsiteX8" fmla="*/ 1856279 w 1920240"/>
              <a:gd name="connsiteY8" fmla="*/ 383760 h 383760"/>
              <a:gd name="connsiteX9" fmla="*/ 63961 w 1920240"/>
              <a:gd name="connsiteY9" fmla="*/ 383760 h 383760"/>
              <a:gd name="connsiteX10" fmla="*/ 18734 w 1920240"/>
              <a:gd name="connsiteY10" fmla="*/ 365026 h 383760"/>
              <a:gd name="connsiteX11" fmla="*/ 0 w 1920240"/>
              <a:gd name="connsiteY11" fmla="*/ 319799 h 383760"/>
              <a:gd name="connsiteX12" fmla="*/ 0 w 1920240"/>
              <a:gd name="connsiteY12"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0240" h="383760">
                <a:moveTo>
                  <a:pt x="0" y="63961"/>
                </a:moveTo>
                <a:cubicBezTo>
                  <a:pt x="0" y="46997"/>
                  <a:pt x="6739" y="30729"/>
                  <a:pt x="18734" y="18734"/>
                </a:cubicBezTo>
                <a:cubicBezTo>
                  <a:pt x="30729" y="6739"/>
                  <a:pt x="46998" y="0"/>
                  <a:pt x="63961" y="0"/>
                </a:cubicBezTo>
                <a:lnTo>
                  <a:pt x="1856279" y="0"/>
                </a:lnTo>
                <a:cubicBezTo>
                  <a:pt x="1873243" y="0"/>
                  <a:pt x="1889511" y="6739"/>
                  <a:pt x="1901506" y="18734"/>
                </a:cubicBezTo>
                <a:cubicBezTo>
                  <a:pt x="1913501" y="30729"/>
                  <a:pt x="1920240" y="46998"/>
                  <a:pt x="1920240" y="63961"/>
                </a:cubicBezTo>
                <a:lnTo>
                  <a:pt x="1920240" y="319799"/>
                </a:lnTo>
                <a:cubicBezTo>
                  <a:pt x="1920240" y="336763"/>
                  <a:pt x="1913501" y="353031"/>
                  <a:pt x="1901506" y="365026"/>
                </a:cubicBezTo>
                <a:cubicBezTo>
                  <a:pt x="1889511" y="377021"/>
                  <a:pt x="1873242" y="383760"/>
                  <a:pt x="1856279" y="383760"/>
                </a:cubicBezTo>
                <a:lnTo>
                  <a:pt x="63961" y="383760"/>
                </a:lnTo>
                <a:cubicBezTo>
                  <a:pt x="46997" y="383760"/>
                  <a:pt x="30729" y="377021"/>
                  <a:pt x="18734" y="365026"/>
                </a:cubicBezTo>
                <a:cubicBezTo>
                  <a:pt x="6739" y="353031"/>
                  <a:pt x="0" y="336762"/>
                  <a:pt x="0" y="319799"/>
                </a:cubicBezTo>
                <a:lnTo>
                  <a:pt x="0" y="63961"/>
                </a:lnTo>
                <a:close/>
              </a:path>
            </a:pathLst>
          </a:custGeom>
          <a:ln/>
        </p:spPr>
        <p:style>
          <a:lnRef idx="0">
            <a:schemeClr val="accent6"/>
          </a:lnRef>
          <a:fillRef idx="3">
            <a:schemeClr val="accent6"/>
          </a:fillRef>
          <a:effectRef idx="3">
            <a:schemeClr val="accent6"/>
          </a:effectRef>
          <a:fontRef idx="minor">
            <a:schemeClr val="lt1"/>
          </a:fontRef>
        </p:style>
        <p:txBody>
          <a:bodyPr lIns="79686" tIns="79686" rIns="79686" bIns="79686" spcCol="1270" anchor="ctr"/>
          <a:lstStyle/>
          <a:p>
            <a:pPr algn="ctr" defTabSz="711129" fontAlgn="base">
              <a:lnSpc>
                <a:spcPct val="90000"/>
              </a:lnSpc>
              <a:spcBef>
                <a:spcPct val="0"/>
              </a:spcBef>
              <a:spcAft>
                <a:spcPct val="35000"/>
              </a:spcAft>
              <a:defRPr/>
            </a:pPr>
            <a:r>
              <a:rPr lang="en-US" sz="1600" b="1" dirty="0">
                <a:solidFill>
                  <a:schemeClr val="bg1"/>
                </a:solidFill>
                <a:latin typeface="Calibri" pitchFamily="34" charset="0"/>
                <a:cs typeface="Calibri" pitchFamily="34" charset="0"/>
              </a:rPr>
              <a:t>Productivity</a:t>
            </a:r>
          </a:p>
        </p:txBody>
      </p:sp>
      <p:sp>
        <p:nvSpPr>
          <p:cNvPr id="11" name="Freeform 10"/>
          <p:cNvSpPr/>
          <p:nvPr/>
        </p:nvSpPr>
        <p:spPr>
          <a:xfrm>
            <a:off x="892374" y="3522452"/>
            <a:ext cx="1646039" cy="365125"/>
          </a:xfrm>
          <a:custGeom>
            <a:avLst/>
            <a:gdLst>
              <a:gd name="connsiteX0" fmla="*/ 0 w 1920240"/>
              <a:gd name="connsiteY0" fmla="*/ 63961 h 383760"/>
              <a:gd name="connsiteX1" fmla="*/ 18734 w 1920240"/>
              <a:gd name="connsiteY1" fmla="*/ 18734 h 383760"/>
              <a:gd name="connsiteX2" fmla="*/ 63961 w 1920240"/>
              <a:gd name="connsiteY2" fmla="*/ 0 h 383760"/>
              <a:gd name="connsiteX3" fmla="*/ 1856279 w 1920240"/>
              <a:gd name="connsiteY3" fmla="*/ 0 h 383760"/>
              <a:gd name="connsiteX4" fmla="*/ 1901506 w 1920240"/>
              <a:gd name="connsiteY4" fmla="*/ 18734 h 383760"/>
              <a:gd name="connsiteX5" fmla="*/ 1920240 w 1920240"/>
              <a:gd name="connsiteY5" fmla="*/ 63961 h 383760"/>
              <a:gd name="connsiteX6" fmla="*/ 1920240 w 1920240"/>
              <a:gd name="connsiteY6" fmla="*/ 319799 h 383760"/>
              <a:gd name="connsiteX7" fmla="*/ 1901506 w 1920240"/>
              <a:gd name="connsiteY7" fmla="*/ 365026 h 383760"/>
              <a:gd name="connsiteX8" fmla="*/ 1856279 w 1920240"/>
              <a:gd name="connsiteY8" fmla="*/ 383760 h 383760"/>
              <a:gd name="connsiteX9" fmla="*/ 63961 w 1920240"/>
              <a:gd name="connsiteY9" fmla="*/ 383760 h 383760"/>
              <a:gd name="connsiteX10" fmla="*/ 18734 w 1920240"/>
              <a:gd name="connsiteY10" fmla="*/ 365026 h 383760"/>
              <a:gd name="connsiteX11" fmla="*/ 0 w 1920240"/>
              <a:gd name="connsiteY11" fmla="*/ 319799 h 383760"/>
              <a:gd name="connsiteX12" fmla="*/ 0 w 1920240"/>
              <a:gd name="connsiteY12"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0240" h="383760">
                <a:moveTo>
                  <a:pt x="0" y="63961"/>
                </a:moveTo>
                <a:cubicBezTo>
                  <a:pt x="0" y="46997"/>
                  <a:pt x="6739" y="30729"/>
                  <a:pt x="18734" y="18734"/>
                </a:cubicBezTo>
                <a:cubicBezTo>
                  <a:pt x="30729" y="6739"/>
                  <a:pt x="46998" y="0"/>
                  <a:pt x="63961" y="0"/>
                </a:cubicBezTo>
                <a:lnTo>
                  <a:pt x="1856279" y="0"/>
                </a:lnTo>
                <a:cubicBezTo>
                  <a:pt x="1873243" y="0"/>
                  <a:pt x="1889511" y="6739"/>
                  <a:pt x="1901506" y="18734"/>
                </a:cubicBezTo>
                <a:cubicBezTo>
                  <a:pt x="1913501" y="30729"/>
                  <a:pt x="1920240" y="46998"/>
                  <a:pt x="1920240" y="63961"/>
                </a:cubicBezTo>
                <a:lnTo>
                  <a:pt x="1920240" y="319799"/>
                </a:lnTo>
                <a:cubicBezTo>
                  <a:pt x="1920240" y="336763"/>
                  <a:pt x="1913501" y="353031"/>
                  <a:pt x="1901506" y="365026"/>
                </a:cubicBezTo>
                <a:cubicBezTo>
                  <a:pt x="1889511" y="377021"/>
                  <a:pt x="1873242" y="383760"/>
                  <a:pt x="1856279" y="383760"/>
                </a:cubicBezTo>
                <a:lnTo>
                  <a:pt x="63961" y="383760"/>
                </a:lnTo>
                <a:cubicBezTo>
                  <a:pt x="46997" y="383760"/>
                  <a:pt x="30729" y="377021"/>
                  <a:pt x="18734" y="365026"/>
                </a:cubicBezTo>
                <a:cubicBezTo>
                  <a:pt x="6739" y="353031"/>
                  <a:pt x="0" y="336762"/>
                  <a:pt x="0" y="319799"/>
                </a:cubicBezTo>
                <a:lnTo>
                  <a:pt x="0" y="63961"/>
                </a:lnTo>
                <a:close/>
              </a:path>
            </a:pathLst>
          </a:custGeom>
          <a:ln/>
        </p:spPr>
        <p:style>
          <a:lnRef idx="0">
            <a:schemeClr val="accent6"/>
          </a:lnRef>
          <a:fillRef idx="3">
            <a:schemeClr val="accent6"/>
          </a:fillRef>
          <a:effectRef idx="3">
            <a:schemeClr val="accent6"/>
          </a:effectRef>
          <a:fontRef idx="minor">
            <a:schemeClr val="lt1"/>
          </a:fontRef>
        </p:style>
        <p:txBody>
          <a:bodyPr lIns="79686" tIns="79686" rIns="79686" bIns="79686" spcCol="1270" anchor="ctr"/>
          <a:lstStyle/>
          <a:p>
            <a:pPr algn="ctr" defTabSz="711129" fontAlgn="base">
              <a:lnSpc>
                <a:spcPct val="90000"/>
              </a:lnSpc>
              <a:spcBef>
                <a:spcPct val="0"/>
              </a:spcBef>
              <a:spcAft>
                <a:spcPct val="35000"/>
              </a:spcAft>
              <a:defRPr/>
            </a:pPr>
            <a:r>
              <a:rPr lang="en-US" sz="1600" b="1" dirty="0">
                <a:solidFill>
                  <a:schemeClr val="bg1"/>
                </a:solidFill>
                <a:latin typeface="Calibri" pitchFamily="34" charset="0"/>
                <a:cs typeface="Calibri" pitchFamily="34" charset="0"/>
              </a:rPr>
              <a:t>Health</a:t>
            </a:r>
          </a:p>
        </p:txBody>
      </p:sp>
      <p:sp>
        <p:nvSpPr>
          <p:cNvPr id="20" name="Freeform 19"/>
          <p:cNvSpPr/>
          <p:nvPr/>
        </p:nvSpPr>
        <p:spPr>
          <a:xfrm>
            <a:off x="6605588" y="3522452"/>
            <a:ext cx="1646039" cy="365125"/>
          </a:xfrm>
          <a:custGeom>
            <a:avLst/>
            <a:gdLst>
              <a:gd name="connsiteX0" fmla="*/ 0 w 1920240"/>
              <a:gd name="connsiteY0" fmla="*/ 63961 h 383760"/>
              <a:gd name="connsiteX1" fmla="*/ 18734 w 1920240"/>
              <a:gd name="connsiteY1" fmla="*/ 18734 h 383760"/>
              <a:gd name="connsiteX2" fmla="*/ 63961 w 1920240"/>
              <a:gd name="connsiteY2" fmla="*/ 0 h 383760"/>
              <a:gd name="connsiteX3" fmla="*/ 1856279 w 1920240"/>
              <a:gd name="connsiteY3" fmla="*/ 0 h 383760"/>
              <a:gd name="connsiteX4" fmla="*/ 1901506 w 1920240"/>
              <a:gd name="connsiteY4" fmla="*/ 18734 h 383760"/>
              <a:gd name="connsiteX5" fmla="*/ 1920240 w 1920240"/>
              <a:gd name="connsiteY5" fmla="*/ 63961 h 383760"/>
              <a:gd name="connsiteX6" fmla="*/ 1920240 w 1920240"/>
              <a:gd name="connsiteY6" fmla="*/ 319799 h 383760"/>
              <a:gd name="connsiteX7" fmla="*/ 1901506 w 1920240"/>
              <a:gd name="connsiteY7" fmla="*/ 365026 h 383760"/>
              <a:gd name="connsiteX8" fmla="*/ 1856279 w 1920240"/>
              <a:gd name="connsiteY8" fmla="*/ 383760 h 383760"/>
              <a:gd name="connsiteX9" fmla="*/ 63961 w 1920240"/>
              <a:gd name="connsiteY9" fmla="*/ 383760 h 383760"/>
              <a:gd name="connsiteX10" fmla="*/ 18734 w 1920240"/>
              <a:gd name="connsiteY10" fmla="*/ 365026 h 383760"/>
              <a:gd name="connsiteX11" fmla="*/ 0 w 1920240"/>
              <a:gd name="connsiteY11" fmla="*/ 319799 h 383760"/>
              <a:gd name="connsiteX12" fmla="*/ 0 w 1920240"/>
              <a:gd name="connsiteY12"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0240" h="383760">
                <a:moveTo>
                  <a:pt x="0" y="63961"/>
                </a:moveTo>
                <a:cubicBezTo>
                  <a:pt x="0" y="46997"/>
                  <a:pt x="6739" y="30729"/>
                  <a:pt x="18734" y="18734"/>
                </a:cubicBezTo>
                <a:cubicBezTo>
                  <a:pt x="30729" y="6739"/>
                  <a:pt x="46998" y="0"/>
                  <a:pt x="63961" y="0"/>
                </a:cubicBezTo>
                <a:lnTo>
                  <a:pt x="1856279" y="0"/>
                </a:lnTo>
                <a:cubicBezTo>
                  <a:pt x="1873243" y="0"/>
                  <a:pt x="1889511" y="6739"/>
                  <a:pt x="1901506" y="18734"/>
                </a:cubicBezTo>
                <a:cubicBezTo>
                  <a:pt x="1913501" y="30729"/>
                  <a:pt x="1920240" y="46998"/>
                  <a:pt x="1920240" y="63961"/>
                </a:cubicBezTo>
                <a:lnTo>
                  <a:pt x="1920240" y="319799"/>
                </a:lnTo>
                <a:cubicBezTo>
                  <a:pt x="1920240" y="336763"/>
                  <a:pt x="1913501" y="353031"/>
                  <a:pt x="1901506" y="365026"/>
                </a:cubicBezTo>
                <a:cubicBezTo>
                  <a:pt x="1889511" y="377021"/>
                  <a:pt x="1873242" y="383760"/>
                  <a:pt x="1856279" y="383760"/>
                </a:cubicBezTo>
                <a:lnTo>
                  <a:pt x="63961" y="383760"/>
                </a:lnTo>
                <a:cubicBezTo>
                  <a:pt x="46997" y="383760"/>
                  <a:pt x="30729" y="377021"/>
                  <a:pt x="18734" y="365026"/>
                </a:cubicBezTo>
                <a:cubicBezTo>
                  <a:pt x="6739" y="353031"/>
                  <a:pt x="0" y="336762"/>
                  <a:pt x="0" y="319799"/>
                </a:cubicBezTo>
                <a:lnTo>
                  <a:pt x="0" y="63961"/>
                </a:lnTo>
                <a:close/>
              </a:path>
            </a:pathLst>
          </a:custGeom>
          <a:ln/>
        </p:spPr>
        <p:style>
          <a:lnRef idx="0">
            <a:schemeClr val="accent6"/>
          </a:lnRef>
          <a:fillRef idx="3">
            <a:schemeClr val="accent6"/>
          </a:fillRef>
          <a:effectRef idx="3">
            <a:schemeClr val="accent6"/>
          </a:effectRef>
          <a:fontRef idx="minor">
            <a:schemeClr val="lt1"/>
          </a:fontRef>
        </p:style>
        <p:txBody>
          <a:bodyPr lIns="79686" tIns="79686" rIns="79686" bIns="79686" spcCol="1270" anchor="ctr"/>
          <a:lstStyle/>
          <a:p>
            <a:pPr algn="ctr" defTabSz="711129" fontAlgn="base">
              <a:lnSpc>
                <a:spcPct val="90000"/>
              </a:lnSpc>
              <a:spcBef>
                <a:spcPct val="0"/>
              </a:spcBef>
              <a:spcAft>
                <a:spcPct val="35000"/>
              </a:spcAft>
              <a:defRPr/>
            </a:pPr>
            <a:r>
              <a:rPr lang="en-US" sz="1600" b="1" dirty="0">
                <a:solidFill>
                  <a:schemeClr val="bg1"/>
                </a:solidFill>
                <a:latin typeface="Calibri" pitchFamily="34" charset="0"/>
                <a:cs typeface="Calibri" pitchFamily="34" charset="0"/>
              </a:rPr>
              <a:t>Security </a:t>
            </a:r>
          </a:p>
        </p:txBody>
      </p:sp>
      <p:sp>
        <p:nvSpPr>
          <p:cNvPr id="12" name="Freeform 11"/>
          <p:cNvSpPr/>
          <p:nvPr/>
        </p:nvSpPr>
        <p:spPr>
          <a:xfrm>
            <a:off x="1041252" y="3972032"/>
            <a:ext cx="1647031" cy="365125"/>
          </a:xfrm>
          <a:custGeom>
            <a:avLst/>
            <a:gdLst>
              <a:gd name="connsiteX0" fmla="*/ 0 w 1920240"/>
              <a:gd name="connsiteY0" fmla="*/ 63961 h 383760"/>
              <a:gd name="connsiteX1" fmla="*/ 18734 w 1920240"/>
              <a:gd name="connsiteY1" fmla="*/ 18734 h 383760"/>
              <a:gd name="connsiteX2" fmla="*/ 63961 w 1920240"/>
              <a:gd name="connsiteY2" fmla="*/ 0 h 383760"/>
              <a:gd name="connsiteX3" fmla="*/ 1856279 w 1920240"/>
              <a:gd name="connsiteY3" fmla="*/ 0 h 383760"/>
              <a:gd name="connsiteX4" fmla="*/ 1901506 w 1920240"/>
              <a:gd name="connsiteY4" fmla="*/ 18734 h 383760"/>
              <a:gd name="connsiteX5" fmla="*/ 1920240 w 1920240"/>
              <a:gd name="connsiteY5" fmla="*/ 63961 h 383760"/>
              <a:gd name="connsiteX6" fmla="*/ 1920240 w 1920240"/>
              <a:gd name="connsiteY6" fmla="*/ 319799 h 383760"/>
              <a:gd name="connsiteX7" fmla="*/ 1901506 w 1920240"/>
              <a:gd name="connsiteY7" fmla="*/ 365026 h 383760"/>
              <a:gd name="connsiteX8" fmla="*/ 1856279 w 1920240"/>
              <a:gd name="connsiteY8" fmla="*/ 383760 h 383760"/>
              <a:gd name="connsiteX9" fmla="*/ 63961 w 1920240"/>
              <a:gd name="connsiteY9" fmla="*/ 383760 h 383760"/>
              <a:gd name="connsiteX10" fmla="*/ 18734 w 1920240"/>
              <a:gd name="connsiteY10" fmla="*/ 365026 h 383760"/>
              <a:gd name="connsiteX11" fmla="*/ 0 w 1920240"/>
              <a:gd name="connsiteY11" fmla="*/ 319799 h 383760"/>
              <a:gd name="connsiteX12" fmla="*/ 0 w 1920240"/>
              <a:gd name="connsiteY12"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0240" h="383760">
                <a:moveTo>
                  <a:pt x="0" y="63961"/>
                </a:moveTo>
                <a:cubicBezTo>
                  <a:pt x="0" y="46997"/>
                  <a:pt x="6739" y="30729"/>
                  <a:pt x="18734" y="18734"/>
                </a:cubicBezTo>
                <a:cubicBezTo>
                  <a:pt x="30729" y="6739"/>
                  <a:pt x="46998" y="0"/>
                  <a:pt x="63961" y="0"/>
                </a:cubicBezTo>
                <a:lnTo>
                  <a:pt x="1856279" y="0"/>
                </a:lnTo>
                <a:cubicBezTo>
                  <a:pt x="1873243" y="0"/>
                  <a:pt x="1889511" y="6739"/>
                  <a:pt x="1901506" y="18734"/>
                </a:cubicBezTo>
                <a:cubicBezTo>
                  <a:pt x="1913501" y="30729"/>
                  <a:pt x="1920240" y="46998"/>
                  <a:pt x="1920240" y="63961"/>
                </a:cubicBezTo>
                <a:lnTo>
                  <a:pt x="1920240" y="319799"/>
                </a:lnTo>
                <a:cubicBezTo>
                  <a:pt x="1920240" y="336763"/>
                  <a:pt x="1913501" y="353031"/>
                  <a:pt x="1901506" y="365026"/>
                </a:cubicBezTo>
                <a:cubicBezTo>
                  <a:pt x="1889511" y="377021"/>
                  <a:pt x="1873242" y="383760"/>
                  <a:pt x="1856279" y="383760"/>
                </a:cubicBezTo>
                <a:lnTo>
                  <a:pt x="63961" y="383760"/>
                </a:lnTo>
                <a:cubicBezTo>
                  <a:pt x="46997" y="383760"/>
                  <a:pt x="30729" y="377021"/>
                  <a:pt x="18734" y="365026"/>
                </a:cubicBezTo>
                <a:cubicBezTo>
                  <a:pt x="6739" y="353031"/>
                  <a:pt x="0" y="336762"/>
                  <a:pt x="0" y="319799"/>
                </a:cubicBezTo>
                <a:lnTo>
                  <a:pt x="0" y="63961"/>
                </a:lnTo>
                <a:close/>
              </a:path>
            </a:pathLst>
          </a:custGeom>
          <a:ln/>
        </p:spPr>
        <p:style>
          <a:lnRef idx="0">
            <a:schemeClr val="accent6"/>
          </a:lnRef>
          <a:fillRef idx="3">
            <a:schemeClr val="accent6"/>
          </a:fillRef>
          <a:effectRef idx="3">
            <a:schemeClr val="accent6"/>
          </a:effectRef>
          <a:fontRef idx="minor">
            <a:schemeClr val="lt1"/>
          </a:fontRef>
        </p:style>
        <p:txBody>
          <a:bodyPr lIns="79686" tIns="79686" rIns="79686" bIns="79686" spcCol="1270" anchor="ctr"/>
          <a:lstStyle/>
          <a:p>
            <a:pPr algn="ctr" defTabSz="711129" fontAlgn="base">
              <a:lnSpc>
                <a:spcPct val="90000"/>
              </a:lnSpc>
              <a:spcBef>
                <a:spcPct val="0"/>
              </a:spcBef>
              <a:spcAft>
                <a:spcPct val="35000"/>
              </a:spcAft>
              <a:defRPr/>
            </a:pPr>
            <a:r>
              <a:rPr lang="en-US" sz="1600" b="1" dirty="0">
                <a:solidFill>
                  <a:schemeClr val="bg1"/>
                </a:solidFill>
                <a:latin typeface="Calibri" pitchFamily="34" charset="0"/>
                <a:cs typeface="Calibri" pitchFamily="34" charset="0"/>
              </a:rPr>
              <a:t>Home and Family</a:t>
            </a:r>
          </a:p>
        </p:txBody>
      </p:sp>
      <p:sp>
        <p:nvSpPr>
          <p:cNvPr id="21" name="Freeform 20"/>
          <p:cNvSpPr/>
          <p:nvPr/>
        </p:nvSpPr>
        <p:spPr>
          <a:xfrm>
            <a:off x="6455717" y="3972032"/>
            <a:ext cx="1647031" cy="365125"/>
          </a:xfrm>
          <a:custGeom>
            <a:avLst/>
            <a:gdLst>
              <a:gd name="connsiteX0" fmla="*/ 0 w 1920240"/>
              <a:gd name="connsiteY0" fmla="*/ 63961 h 383760"/>
              <a:gd name="connsiteX1" fmla="*/ 18734 w 1920240"/>
              <a:gd name="connsiteY1" fmla="*/ 18734 h 383760"/>
              <a:gd name="connsiteX2" fmla="*/ 63961 w 1920240"/>
              <a:gd name="connsiteY2" fmla="*/ 0 h 383760"/>
              <a:gd name="connsiteX3" fmla="*/ 1856279 w 1920240"/>
              <a:gd name="connsiteY3" fmla="*/ 0 h 383760"/>
              <a:gd name="connsiteX4" fmla="*/ 1901506 w 1920240"/>
              <a:gd name="connsiteY4" fmla="*/ 18734 h 383760"/>
              <a:gd name="connsiteX5" fmla="*/ 1920240 w 1920240"/>
              <a:gd name="connsiteY5" fmla="*/ 63961 h 383760"/>
              <a:gd name="connsiteX6" fmla="*/ 1920240 w 1920240"/>
              <a:gd name="connsiteY6" fmla="*/ 319799 h 383760"/>
              <a:gd name="connsiteX7" fmla="*/ 1901506 w 1920240"/>
              <a:gd name="connsiteY7" fmla="*/ 365026 h 383760"/>
              <a:gd name="connsiteX8" fmla="*/ 1856279 w 1920240"/>
              <a:gd name="connsiteY8" fmla="*/ 383760 h 383760"/>
              <a:gd name="connsiteX9" fmla="*/ 63961 w 1920240"/>
              <a:gd name="connsiteY9" fmla="*/ 383760 h 383760"/>
              <a:gd name="connsiteX10" fmla="*/ 18734 w 1920240"/>
              <a:gd name="connsiteY10" fmla="*/ 365026 h 383760"/>
              <a:gd name="connsiteX11" fmla="*/ 0 w 1920240"/>
              <a:gd name="connsiteY11" fmla="*/ 319799 h 383760"/>
              <a:gd name="connsiteX12" fmla="*/ 0 w 1920240"/>
              <a:gd name="connsiteY12"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0240" h="383760">
                <a:moveTo>
                  <a:pt x="0" y="63961"/>
                </a:moveTo>
                <a:cubicBezTo>
                  <a:pt x="0" y="46997"/>
                  <a:pt x="6739" y="30729"/>
                  <a:pt x="18734" y="18734"/>
                </a:cubicBezTo>
                <a:cubicBezTo>
                  <a:pt x="30729" y="6739"/>
                  <a:pt x="46998" y="0"/>
                  <a:pt x="63961" y="0"/>
                </a:cubicBezTo>
                <a:lnTo>
                  <a:pt x="1856279" y="0"/>
                </a:lnTo>
                <a:cubicBezTo>
                  <a:pt x="1873243" y="0"/>
                  <a:pt x="1889511" y="6739"/>
                  <a:pt x="1901506" y="18734"/>
                </a:cubicBezTo>
                <a:cubicBezTo>
                  <a:pt x="1913501" y="30729"/>
                  <a:pt x="1920240" y="46998"/>
                  <a:pt x="1920240" y="63961"/>
                </a:cubicBezTo>
                <a:lnTo>
                  <a:pt x="1920240" y="319799"/>
                </a:lnTo>
                <a:cubicBezTo>
                  <a:pt x="1920240" y="336763"/>
                  <a:pt x="1913501" y="353031"/>
                  <a:pt x="1901506" y="365026"/>
                </a:cubicBezTo>
                <a:cubicBezTo>
                  <a:pt x="1889511" y="377021"/>
                  <a:pt x="1873242" y="383760"/>
                  <a:pt x="1856279" y="383760"/>
                </a:cubicBezTo>
                <a:lnTo>
                  <a:pt x="63961" y="383760"/>
                </a:lnTo>
                <a:cubicBezTo>
                  <a:pt x="46997" y="383760"/>
                  <a:pt x="30729" y="377021"/>
                  <a:pt x="18734" y="365026"/>
                </a:cubicBezTo>
                <a:cubicBezTo>
                  <a:pt x="6739" y="353031"/>
                  <a:pt x="0" y="336762"/>
                  <a:pt x="0" y="319799"/>
                </a:cubicBezTo>
                <a:lnTo>
                  <a:pt x="0" y="63961"/>
                </a:lnTo>
                <a:close/>
              </a:path>
            </a:pathLst>
          </a:custGeom>
          <a:ln/>
        </p:spPr>
        <p:style>
          <a:lnRef idx="0">
            <a:schemeClr val="accent6"/>
          </a:lnRef>
          <a:fillRef idx="3">
            <a:schemeClr val="accent6"/>
          </a:fillRef>
          <a:effectRef idx="3">
            <a:schemeClr val="accent6"/>
          </a:effectRef>
          <a:fontRef idx="minor">
            <a:schemeClr val="lt1"/>
          </a:fontRef>
        </p:style>
        <p:txBody>
          <a:bodyPr lIns="79686" tIns="79686" rIns="79686" bIns="79686" spcCol="1270" anchor="ctr"/>
          <a:lstStyle/>
          <a:p>
            <a:pPr algn="ctr" defTabSz="711129" fontAlgn="base">
              <a:lnSpc>
                <a:spcPct val="90000"/>
              </a:lnSpc>
              <a:spcBef>
                <a:spcPct val="0"/>
              </a:spcBef>
              <a:spcAft>
                <a:spcPct val="35000"/>
              </a:spcAft>
              <a:defRPr/>
            </a:pPr>
            <a:r>
              <a:rPr lang="en-US" sz="1600" b="1" dirty="0">
                <a:solidFill>
                  <a:schemeClr val="bg1"/>
                </a:solidFill>
                <a:latin typeface="Calibri" pitchFamily="34" charset="0"/>
                <a:cs typeface="Calibri" pitchFamily="34" charset="0"/>
              </a:rPr>
              <a:t>Social </a:t>
            </a:r>
          </a:p>
        </p:txBody>
      </p:sp>
      <p:sp>
        <p:nvSpPr>
          <p:cNvPr id="13" name="Freeform 12"/>
          <p:cNvSpPr/>
          <p:nvPr/>
        </p:nvSpPr>
        <p:spPr>
          <a:xfrm>
            <a:off x="1381920" y="4421612"/>
            <a:ext cx="1646039" cy="365125"/>
          </a:xfrm>
          <a:custGeom>
            <a:avLst/>
            <a:gdLst>
              <a:gd name="connsiteX0" fmla="*/ 0 w 1920240"/>
              <a:gd name="connsiteY0" fmla="*/ 63961 h 383760"/>
              <a:gd name="connsiteX1" fmla="*/ 18734 w 1920240"/>
              <a:gd name="connsiteY1" fmla="*/ 18734 h 383760"/>
              <a:gd name="connsiteX2" fmla="*/ 63961 w 1920240"/>
              <a:gd name="connsiteY2" fmla="*/ 0 h 383760"/>
              <a:gd name="connsiteX3" fmla="*/ 1856279 w 1920240"/>
              <a:gd name="connsiteY3" fmla="*/ 0 h 383760"/>
              <a:gd name="connsiteX4" fmla="*/ 1901506 w 1920240"/>
              <a:gd name="connsiteY4" fmla="*/ 18734 h 383760"/>
              <a:gd name="connsiteX5" fmla="*/ 1920240 w 1920240"/>
              <a:gd name="connsiteY5" fmla="*/ 63961 h 383760"/>
              <a:gd name="connsiteX6" fmla="*/ 1920240 w 1920240"/>
              <a:gd name="connsiteY6" fmla="*/ 319799 h 383760"/>
              <a:gd name="connsiteX7" fmla="*/ 1901506 w 1920240"/>
              <a:gd name="connsiteY7" fmla="*/ 365026 h 383760"/>
              <a:gd name="connsiteX8" fmla="*/ 1856279 w 1920240"/>
              <a:gd name="connsiteY8" fmla="*/ 383760 h 383760"/>
              <a:gd name="connsiteX9" fmla="*/ 63961 w 1920240"/>
              <a:gd name="connsiteY9" fmla="*/ 383760 h 383760"/>
              <a:gd name="connsiteX10" fmla="*/ 18734 w 1920240"/>
              <a:gd name="connsiteY10" fmla="*/ 365026 h 383760"/>
              <a:gd name="connsiteX11" fmla="*/ 0 w 1920240"/>
              <a:gd name="connsiteY11" fmla="*/ 319799 h 383760"/>
              <a:gd name="connsiteX12" fmla="*/ 0 w 1920240"/>
              <a:gd name="connsiteY12"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0240" h="383760">
                <a:moveTo>
                  <a:pt x="0" y="63961"/>
                </a:moveTo>
                <a:cubicBezTo>
                  <a:pt x="0" y="46997"/>
                  <a:pt x="6739" y="30729"/>
                  <a:pt x="18734" y="18734"/>
                </a:cubicBezTo>
                <a:cubicBezTo>
                  <a:pt x="30729" y="6739"/>
                  <a:pt x="46998" y="0"/>
                  <a:pt x="63961" y="0"/>
                </a:cubicBezTo>
                <a:lnTo>
                  <a:pt x="1856279" y="0"/>
                </a:lnTo>
                <a:cubicBezTo>
                  <a:pt x="1873243" y="0"/>
                  <a:pt x="1889511" y="6739"/>
                  <a:pt x="1901506" y="18734"/>
                </a:cubicBezTo>
                <a:cubicBezTo>
                  <a:pt x="1913501" y="30729"/>
                  <a:pt x="1920240" y="46998"/>
                  <a:pt x="1920240" y="63961"/>
                </a:cubicBezTo>
                <a:lnTo>
                  <a:pt x="1920240" y="319799"/>
                </a:lnTo>
                <a:cubicBezTo>
                  <a:pt x="1920240" y="336763"/>
                  <a:pt x="1913501" y="353031"/>
                  <a:pt x="1901506" y="365026"/>
                </a:cubicBezTo>
                <a:cubicBezTo>
                  <a:pt x="1889511" y="377021"/>
                  <a:pt x="1873242" y="383760"/>
                  <a:pt x="1856279" y="383760"/>
                </a:cubicBezTo>
                <a:lnTo>
                  <a:pt x="63961" y="383760"/>
                </a:lnTo>
                <a:cubicBezTo>
                  <a:pt x="46997" y="383760"/>
                  <a:pt x="30729" y="377021"/>
                  <a:pt x="18734" y="365026"/>
                </a:cubicBezTo>
                <a:cubicBezTo>
                  <a:pt x="6739" y="353031"/>
                  <a:pt x="0" y="336762"/>
                  <a:pt x="0" y="319799"/>
                </a:cubicBezTo>
                <a:lnTo>
                  <a:pt x="0" y="63961"/>
                </a:lnTo>
                <a:close/>
              </a:path>
            </a:pathLst>
          </a:custGeom>
          <a:ln/>
        </p:spPr>
        <p:style>
          <a:lnRef idx="0">
            <a:schemeClr val="accent6"/>
          </a:lnRef>
          <a:fillRef idx="3">
            <a:schemeClr val="accent6"/>
          </a:fillRef>
          <a:effectRef idx="3">
            <a:schemeClr val="accent6"/>
          </a:effectRef>
          <a:fontRef idx="minor">
            <a:schemeClr val="lt1"/>
          </a:fontRef>
        </p:style>
        <p:txBody>
          <a:bodyPr lIns="79686" tIns="79686" rIns="79686" bIns="79686" spcCol="1270" anchor="ctr"/>
          <a:lstStyle/>
          <a:p>
            <a:pPr algn="ctr" defTabSz="711129" fontAlgn="base">
              <a:lnSpc>
                <a:spcPct val="90000"/>
              </a:lnSpc>
              <a:spcBef>
                <a:spcPct val="0"/>
              </a:spcBef>
              <a:spcAft>
                <a:spcPct val="35000"/>
              </a:spcAft>
              <a:defRPr/>
            </a:pPr>
            <a:r>
              <a:rPr lang="en-US" sz="1600" b="1" dirty="0">
                <a:solidFill>
                  <a:schemeClr val="bg1"/>
                </a:solidFill>
                <a:latin typeface="Calibri" pitchFamily="34" charset="0"/>
                <a:cs typeface="Calibri" pitchFamily="34" charset="0"/>
              </a:rPr>
              <a:t>Communication</a:t>
            </a:r>
          </a:p>
        </p:txBody>
      </p:sp>
      <p:sp>
        <p:nvSpPr>
          <p:cNvPr id="22" name="Freeform 21"/>
          <p:cNvSpPr/>
          <p:nvPr/>
        </p:nvSpPr>
        <p:spPr>
          <a:xfrm>
            <a:off x="6116042" y="4421612"/>
            <a:ext cx="1646039" cy="365125"/>
          </a:xfrm>
          <a:custGeom>
            <a:avLst/>
            <a:gdLst>
              <a:gd name="connsiteX0" fmla="*/ 0 w 1920240"/>
              <a:gd name="connsiteY0" fmla="*/ 63961 h 383760"/>
              <a:gd name="connsiteX1" fmla="*/ 18734 w 1920240"/>
              <a:gd name="connsiteY1" fmla="*/ 18734 h 383760"/>
              <a:gd name="connsiteX2" fmla="*/ 63961 w 1920240"/>
              <a:gd name="connsiteY2" fmla="*/ 0 h 383760"/>
              <a:gd name="connsiteX3" fmla="*/ 1856279 w 1920240"/>
              <a:gd name="connsiteY3" fmla="*/ 0 h 383760"/>
              <a:gd name="connsiteX4" fmla="*/ 1901506 w 1920240"/>
              <a:gd name="connsiteY4" fmla="*/ 18734 h 383760"/>
              <a:gd name="connsiteX5" fmla="*/ 1920240 w 1920240"/>
              <a:gd name="connsiteY5" fmla="*/ 63961 h 383760"/>
              <a:gd name="connsiteX6" fmla="*/ 1920240 w 1920240"/>
              <a:gd name="connsiteY6" fmla="*/ 319799 h 383760"/>
              <a:gd name="connsiteX7" fmla="*/ 1901506 w 1920240"/>
              <a:gd name="connsiteY7" fmla="*/ 365026 h 383760"/>
              <a:gd name="connsiteX8" fmla="*/ 1856279 w 1920240"/>
              <a:gd name="connsiteY8" fmla="*/ 383760 h 383760"/>
              <a:gd name="connsiteX9" fmla="*/ 63961 w 1920240"/>
              <a:gd name="connsiteY9" fmla="*/ 383760 h 383760"/>
              <a:gd name="connsiteX10" fmla="*/ 18734 w 1920240"/>
              <a:gd name="connsiteY10" fmla="*/ 365026 h 383760"/>
              <a:gd name="connsiteX11" fmla="*/ 0 w 1920240"/>
              <a:gd name="connsiteY11" fmla="*/ 319799 h 383760"/>
              <a:gd name="connsiteX12" fmla="*/ 0 w 1920240"/>
              <a:gd name="connsiteY12"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0240" h="383760">
                <a:moveTo>
                  <a:pt x="0" y="63961"/>
                </a:moveTo>
                <a:cubicBezTo>
                  <a:pt x="0" y="46997"/>
                  <a:pt x="6739" y="30729"/>
                  <a:pt x="18734" y="18734"/>
                </a:cubicBezTo>
                <a:cubicBezTo>
                  <a:pt x="30729" y="6739"/>
                  <a:pt x="46998" y="0"/>
                  <a:pt x="63961" y="0"/>
                </a:cubicBezTo>
                <a:lnTo>
                  <a:pt x="1856279" y="0"/>
                </a:lnTo>
                <a:cubicBezTo>
                  <a:pt x="1873243" y="0"/>
                  <a:pt x="1889511" y="6739"/>
                  <a:pt x="1901506" y="18734"/>
                </a:cubicBezTo>
                <a:cubicBezTo>
                  <a:pt x="1913501" y="30729"/>
                  <a:pt x="1920240" y="46998"/>
                  <a:pt x="1920240" y="63961"/>
                </a:cubicBezTo>
                <a:lnTo>
                  <a:pt x="1920240" y="319799"/>
                </a:lnTo>
                <a:cubicBezTo>
                  <a:pt x="1920240" y="336763"/>
                  <a:pt x="1913501" y="353031"/>
                  <a:pt x="1901506" y="365026"/>
                </a:cubicBezTo>
                <a:cubicBezTo>
                  <a:pt x="1889511" y="377021"/>
                  <a:pt x="1873242" y="383760"/>
                  <a:pt x="1856279" y="383760"/>
                </a:cubicBezTo>
                <a:lnTo>
                  <a:pt x="63961" y="383760"/>
                </a:lnTo>
                <a:cubicBezTo>
                  <a:pt x="46997" y="383760"/>
                  <a:pt x="30729" y="377021"/>
                  <a:pt x="18734" y="365026"/>
                </a:cubicBezTo>
                <a:cubicBezTo>
                  <a:pt x="6739" y="353031"/>
                  <a:pt x="0" y="336762"/>
                  <a:pt x="0" y="319799"/>
                </a:cubicBezTo>
                <a:lnTo>
                  <a:pt x="0" y="63961"/>
                </a:lnTo>
                <a:close/>
              </a:path>
            </a:pathLst>
          </a:custGeom>
          <a:ln/>
        </p:spPr>
        <p:style>
          <a:lnRef idx="0">
            <a:schemeClr val="accent6"/>
          </a:lnRef>
          <a:fillRef idx="3">
            <a:schemeClr val="accent6"/>
          </a:fillRef>
          <a:effectRef idx="3">
            <a:schemeClr val="accent6"/>
          </a:effectRef>
          <a:fontRef idx="minor">
            <a:schemeClr val="lt1"/>
          </a:fontRef>
        </p:style>
        <p:txBody>
          <a:bodyPr lIns="79686" tIns="79686" rIns="79686" bIns="79686" spcCol="1270" anchor="ctr"/>
          <a:lstStyle/>
          <a:p>
            <a:pPr algn="ctr" defTabSz="711129" fontAlgn="base">
              <a:lnSpc>
                <a:spcPct val="90000"/>
              </a:lnSpc>
              <a:spcBef>
                <a:spcPct val="0"/>
              </a:spcBef>
              <a:spcAft>
                <a:spcPct val="35000"/>
              </a:spcAft>
              <a:defRPr/>
            </a:pPr>
            <a:r>
              <a:rPr lang="en-US" sz="1600" b="1" dirty="0">
                <a:solidFill>
                  <a:schemeClr val="bg1"/>
                </a:solidFill>
                <a:latin typeface="Calibri" pitchFamily="34" charset="0"/>
                <a:cs typeface="Calibri" pitchFamily="34" charset="0"/>
              </a:rPr>
              <a:t>Sports  </a:t>
            </a:r>
          </a:p>
        </p:txBody>
      </p:sp>
      <p:sp>
        <p:nvSpPr>
          <p:cNvPr id="14" name="Freeform 13"/>
          <p:cNvSpPr/>
          <p:nvPr/>
        </p:nvSpPr>
        <p:spPr>
          <a:xfrm>
            <a:off x="1912393" y="4871192"/>
            <a:ext cx="1646039" cy="365125"/>
          </a:xfrm>
          <a:custGeom>
            <a:avLst/>
            <a:gdLst>
              <a:gd name="connsiteX0" fmla="*/ 0 w 1920240"/>
              <a:gd name="connsiteY0" fmla="*/ 63961 h 383760"/>
              <a:gd name="connsiteX1" fmla="*/ 18734 w 1920240"/>
              <a:gd name="connsiteY1" fmla="*/ 18734 h 383760"/>
              <a:gd name="connsiteX2" fmla="*/ 63961 w 1920240"/>
              <a:gd name="connsiteY2" fmla="*/ 0 h 383760"/>
              <a:gd name="connsiteX3" fmla="*/ 1856279 w 1920240"/>
              <a:gd name="connsiteY3" fmla="*/ 0 h 383760"/>
              <a:gd name="connsiteX4" fmla="*/ 1901506 w 1920240"/>
              <a:gd name="connsiteY4" fmla="*/ 18734 h 383760"/>
              <a:gd name="connsiteX5" fmla="*/ 1920240 w 1920240"/>
              <a:gd name="connsiteY5" fmla="*/ 63961 h 383760"/>
              <a:gd name="connsiteX6" fmla="*/ 1920240 w 1920240"/>
              <a:gd name="connsiteY6" fmla="*/ 319799 h 383760"/>
              <a:gd name="connsiteX7" fmla="*/ 1901506 w 1920240"/>
              <a:gd name="connsiteY7" fmla="*/ 365026 h 383760"/>
              <a:gd name="connsiteX8" fmla="*/ 1856279 w 1920240"/>
              <a:gd name="connsiteY8" fmla="*/ 383760 h 383760"/>
              <a:gd name="connsiteX9" fmla="*/ 63961 w 1920240"/>
              <a:gd name="connsiteY9" fmla="*/ 383760 h 383760"/>
              <a:gd name="connsiteX10" fmla="*/ 18734 w 1920240"/>
              <a:gd name="connsiteY10" fmla="*/ 365026 h 383760"/>
              <a:gd name="connsiteX11" fmla="*/ 0 w 1920240"/>
              <a:gd name="connsiteY11" fmla="*/ 319799 h 383760"/>
              <a:gd name="connsiteX12" fmla="*/ 0 w 1920240"/>
              <a:gd name="connsiteY12"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0240" h="383760">
                <a:moveTo>
                  <a:pt x="0" y="63961"/>
                </a:moveTo>
                <a:cubicBezTo>
                  <a:pt x="0" y="46997"/>
                  <a:pt x="6739" y="30729"/>
                  <a:pt x="18734" y="18734"/>
                </a:cubicBezTo>
                <a:cubicBezTo>
                  <a:pt x="30729" y="6739"/>
                  <a:pt x="46998" y="0"/>
                  <a:pt x="63961" y="0"/>
                </a:cubicBezTo>
                <a:lnTo>
                  <a:pt x="1856279" y="0"/>
                </a:lnTo>
                <a:cubicBezTo>
                  <a:pt x="1873243" y="0"/>
                  <a:pt x="1889511" y="6739"/>
                  <a:pt x="1901506" y="18734"/>
                </a:cubicBezTo>
                <a:cubicBezTo>
                  <a:pt x="1913501" y="30729"/>
                  <a:pt x="1920240" y="46998"/>
                  <a:pt x="1920240" y="63961"/>
                </a:cubicBezTo>
                <a:lnTo>
                  <a:pt x="1920240" y="319799"/>
                </a:lnTo>
                <a:cubicBezTo>
                  <a:pt x="1920240" y="336763"/>
                  <a:pt x="1913501" y="353031"/>
                  <a:pt x="1901506" y="365026"/>
                </a:cubicBezTo>
                <a:cubicBezTo>
                  <a:pt x="1889511" y="377021"/>
                  <a:pt x="1873242" y="383760"/>
                  <a:pt x="1856279" y="383760"/>
                </a:cubicBezTo>
                <a:lnTo>
                  <a:pt x="63961" y="383760"/>
                </a:lnTo>
                <a:cubicBezTo>
                  <a:pt x="46997" y="383760"/>
                  <a:pt x="30729" y="377021"/>
                  <a:pt x="18734" y="365026"/>
                </a:cubicBezTo>
                <a:cubicBezTo>
                  <a:pt x="6739" y="353031"/>
                  <a:pt x="0" y="336762"/>
                  <a:pt x="0" y="319799"/>
                </a:cubicBezTo>
                <a:lnTo>
                  <a:pt x="0" y="63961"/>
                </a:lnTo>
                <a:close/>
              </a:path>
            </a:pathLst>
          </a:custGeom>
          <a:ln/>
        </p:spPr>
        <p:style>
          <a:lnRef idx="0">
            <a:schemeClr val="accent6"/>
          </a:lnRef>
          <a:fillRef idx="3">
            <a:schemeClr val="accent6"/>
          </a:fillRef>
          <a:effectRef idx="3">
            <a:schemeClr val="accent6"/>
          </a:effectRef>
          <a:fontRef idx="minor">
            <a:schemeClr val="lt1"/>
          </a:fontRef>
        </p:style>
        <p:txBody>
          <a:bodyPr lIns="79686" tIns="79686" rIns="79686" bIns="79686" spcCol="1270" anchor="ctr"/>
          <a:lstStyle/>
          <a:p>
            <a:pPr algn="ctr" defTabSz="711129" fontAlgn="base">
              <a:lnSpc>
                <a:spcPct val="90000"/>
              </a:lnSpc>
              <a:spcBef>
                <a:spcPct val="0"/>
              </a:spcBef>
              <a:spcAft>
                <a:spcPct val="35000"/>
              </a:spcAft>
              <a:defRPr/>
            </a:pPr>
            <a:r>
              <a:rPr lang="en-US" sz="1600" b="1" dirty="0">
                <a:solidFill>
                  <a:schemeClr val="bg1"/>
                </a:solidFill>
                <a:latin typeface="Calibri" pitchFamily="34" charset="0"/>
                <a:cs typeface="Calibri" pitchFamily="34" charset="0"/>
              </a:rPr>
              <a:t>Medical</a:t>
            </a:r>
          </a:p>
        </p:txBody>
      </p:sp>
      <p:sp>
        <p:nvSpPr>
          <p:cNvPr id="23" name="Freeform 22"/>
          <p:cNvSpPr/>
          <p:nvPr/>
        </p:nvSpPr>
        <p:spPr>
          <a:xfrm>
            <a:off x="5585569" y="4871192"/>
            <a:ext cx="1646039" cy="365125"/>
          </a:xfrm>
          <a:custGeom>
            <a:avLst/>
            <a:gdLst>
              <a:gd name="connsiteX0" fmla="*/ 0 w 1920240"/>
              <a:gd name="connsiteY0" fmla="*/ 63961 h 383760"/>
              <a:gd name="connsiteX1" fmla="*/ 18734 w 1920240"/>
              <a:gd name="connsiteY1" fmla="*/ 18734 h 383760"/>
              <a:gd name="connsiteX2" fmla="*/ 63961 w 1920240"/>
              <a:gd name="connsiteY2" fmla="*/ 0 h 383760"/>
              <a:gd name="connsiteX3" fmla="*/ 1856279 w 1920240"/>
              <a:gd name="connsiteY3" fmla="*/ 0 h 383760"/>
              <a:gd name="connsiteX4" fmla="*/ 1901506 w 1920240"/>
              <a:gd name="connsiteY4" fmla="*/ 18734 h 383760"/>
              <a:gd name="connsiteX5" fmla="*/ 1920240 w 1920240"/>
              <a:gd name="connsiteY5" fmla="*/ 63961 h 383760"/>
              <a:gd name="connsiteX6" fmla="*/ 1920240 w 1920240"/>
              <a:gd name="connsiteY6" fmla="*/ 319799 h 383760"/>
              <a:gd name="connsiteX7" fmla="*/ 1901506 w 1920240"/>
              <a:gd name="connsiteY7" fmla="*/ 365026 h 383760"/>
              <a:gd name="connsiteX8" fmla="*/ 1856279 w 1920240"/>
              <a:gd name="connsiteY8" fmla="*/ 383760 h 383760"/>
              <a:gd name="connsiteX9" fmla="*/ 63961 w 1920240"/>
              <a:gd name="connsiteY9" fmla="*/ 383760 h 383760"/>
              <a:gd name="connsiteX10" fmla="*/ 18734 w 1920240"/>
              <a:gd name="connsiteY10" fmla="*/ 365026 h 383760"/>
              <a:gd name="connsiteX11" fmla="*/ 0 w 1920240"/>
              <a:gd name="connsiteY11" fmla="*/ 319799 h 383760"/>
              <a:gd name="connsiteX12" fmla="*/ 0 w 1920240"/>
              <a:gd name="connsiteY12"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0240" h="383760">
                <a:moveTo>
                  <a:pt x="0" y="63961"/>
                </a:moveTo>
                <a:cubicBezTo>
                  <a:pt x="0" y="46997"/>
                  <a:pt x="6739" y="30729"/>
                  <a:pt x="18734" y="18734"/>
                </a:cubicBezTo>
                <a:cubicBezTo>
                  <a:pt x="30729" y="6739"/>
                  <a:pt x="46998" y="0"/>
                  <a:pt x="63961" y="0"/>
                </a:cubicBezTo>
                <a:lnTo>
                  <a:pt x="1856279" y="0"/>
                </a:lnTo>
                <a:cubicBezTo>
                  <a:pt x="1873243" y="0"/>
                  <a:pt x="1889511" y="6739"/>
                  <a:pt x="1901506" y="18734"/>
                </a:cubicBezTo>
                <a:cubicBezTo>
                  <a:pt x="1913501" y="30729"/>
                  <a:pt x="1920240" y="46998"/>
                  <a:pt x="1920240" y="63961"/>
                </a:cubicBezTo>
                <a:lnTo>
                  <a:pt x="1920240" y="319799"/>
                </a:lnTo>
                <a:cubicBezTo>
                  <a:pt x="1920240" y="336763"/>
                  <a:pt x="1913501" y="353031"/>
                  <a:pt x="1901506" y="365026"/>
                </a:cubicBezTo>
                <a:cubicBezTo>
                  <a:pt x="1889511" y="377021"/>
                  <a:pt x="1873242" y="383760"/>
                  <a:pt x="1856279" y="383760"/>
                </a:cubicBezTo>
                <a:lnTo>
                  <a:pt x="63961" y="383760"/>
                </a:lnTo>
                <a:cubicBezTo>
                  <a:pt x="46997" y="383760"/>
                  <a:pt x="30729" y="377021"/>
                  <a:pt x="18734" y="365026"/>
                </a:cubicBezTo>
                <a:cubicBezTo>
                  <a:pt x="6739" y="353031"/>
                  <a:pt x="0" y="336762"/>
                  <a:pt x="0" y="319799"/>
                </a:cubicBezTo>
                <a:lnTo>
                  <a:pt x="0" y="63961"/>
                </a:lnTo>
                <a:close/>
              </a:path>
            </a:pathLst>
          </a:custGeom>
          <a:ln/>
        </p:spPr>
        <p:style>
          <a:lnRef idx="0">
            <a:schemeClr val="accent6"/>
          </a:lnRef>
          <a:fillRef idx="3">
            <a:schemeClr val="accent6"/>
          </a:fillRef>
          <a:effectRef idx="3">
            <a:schemeClr val="accent6"/>
          </a:effectRef>
          <a:fontRef idx="minor">
            <a:schemeClr val="lt1"/>
          </a:fontRef>
        </p:style>
        <p:txBody>
          <a:bodyPr lIns="79686" tIns="79686" rIns="79686" bIns="79686" anchor="ctr"/>
          <a:lstStyle/>
          <a:p>
            <a:pPr algn="ctr" defTabSz="710053" fontAlgn="base">
              <a:lnSpc>
                <a:spcPct val="90000"/>
              </a:lnSpc>
              <a:spcBef>
                <a:spcPct val="0"/>
              </a:spcBef>
              <a:spcAft>
                <a:spcPct val="35000"/>
              </a:spcAft>
              <a:defRPr/>
            </a:pPr>
            <a:r>
              <a:rPr lang="en-US" sz="1600" b="1" dirty="0" smtClean="0">
                <a:solidFill>
                  <a:schemeClr val="bg1"/>
                </a:solidFill>
                <a:latin typeface="Calibri" pitchFamily="34" charset="0"/>
                <a:cs typeface="Calibri" pitchFamily="34" charset="0"/>
              </a:rPr>
              <a:t>Travel</a:t>
            </a:r>
            <a:endParaRPr lang="en-US" sz="1600" b="1" dirty="0">
              <a:solidFill>
                <a:schemeClr val="bg1"/>
              </a:solidFill>
              <a:latin typeface="Calibri" pitchFamily="34" charset="0"/>
              <a:cs typeface="Calibri" pitchFamily="34" charset="0"/>
            </a:endParaRPr>
          </a:p>
        </p:txBody>
      </p:sp>
      <p:sp>
        <p:nvSpPr>
          <p:cNvPr id="24" name="Freeform 23"/>
          <p:cNvSpPr/>
          <p:nvPr/>
        </p:nvSpPr>
        <p:spPr>
          <a:xfrm>
            <a:off x="4648399" y="5320772"/>
            <a:ext cx="1646039" cy="365125"/>
          </a:xfrm>
          <a:custGeom>
            <a:avLst/>
            <a:gdLst>
              <a:gd name="connsiteX0" fmla="*/ 0 w 1920240"/>
              <a:gd name="connsiteY0" fmla="*/ 63961 h 383760"/>
              <a:gd name="connsiteX1" fmla="*/ 18734 w 1920240"/>
              <a:gd name="connsiteY1" fmla="*/ 18734 h 383760"/>
              <a:gd name="connsiteX2" fmla="*/ 63961 w 1920240"/>
              <a:gd name="connsiteY2" fmla="*/ 0 h 383760"/>
              <a:gd name="connsiteX3" fmla="*/ 1856279 w 1920240"/>
              <a:gd name="connsiteY3" fmla="*/ 0 h 383760"/>
              <a:gd name="connsiteX4" fmla="*/ 1901506 w 1920240"/>
              <a:gd name="connsiteY4" fmla="*/ 18734 h 383760"/>
              <a:gd name="connsiteX5" fmla="*/ 1920240 w 1920240"/>
              <a:gd name="connsiteY5" fmla="*/ 63961 h 383760"/>
              <a:gd name="connsiteX6" fmla="*/ 1920240 w 1920240"/>
              <a:gd name="connsiteY6" fmla="*/ 319799 h 383760"/>
              <a:gd name="connsiteX7" fmla="*/ 1901506 w 1920240"/>
              <a:gd name="connsiteY7" fmla="*/ 365026 h 383760"/>
              <a:gd name="connsiteX8" fmla="*/ 1856279 w 1920240"/>
              <a:gd name="connsiteY8" fmla="*/ 383760 h 383760"/>
              <a:gd name="connsiteX9" fmla="*/ 63961 w 1920240"/>
              <a:gd name="connsiteY9" fmla="*/ 383760 h 383760"/>
              <a:gd name="connsiteX10" fmla="*/ 18734 w 1920240"/>
              <a:gd name="connsiteY10" fmla="*/ 365026 h 383760"/>
              <a:gd name="connsiteX11" fmla="*/ 0 w 1920240"/>
              <a:gd name="connsiteY11" fmla="*/ 319799 h 383760"/>
              <a:gd name="connsiteX12" fmla="*/ 0 w 1920240"/>
              <a:gd name="connsiteY12"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0240" h="383760">
                <a:moveTo>
                  <a:pt x="0" y="63961"/>
                </a:moveTo>
                <a:cubicBezTo>
                  <a:pt x="0" y="46997"/>
                  <a:pt x="6739" y="30729"/>
                  <a:pt x="18734" y="18734"/>
                </a:cubicBezTo>
                <a:cubicBezTo>
                  <a:pt x="30729" y="6739"/>
                  <a:pt x="46998" y="0"/>
                  <a:pt x="63961" y="0"/>
                </a:cubicBezTo>
                <a:lnTo>
                  <a:pt x="1856279" y="0"/>
                </a:lnTo>
                <a:cubicBezTo>
                  <a:pt x="1873243" y="0"/>
                  <a:pt x="1889511" y="6739"/>
                  <a:pt x="1901506" y="18734"/>
                </a:cubicBezTo>
                <a:cubicBezTo>
                  <a:pt x="1913501" y="30729"/>
                  <a:pt x="1920240" y="46998"/>
                  <a:pt x="1920240" y="63961"/>
                </a:cubicBezTo>
                <a:lnTo>
                  <a:pt x="1920240" y="319799"/>
                </a:lnTo>
                <a:cubicBezTo>
                  <a:pt x="1920240" y="336763"/>
                  <a:pt x="1913501" y="353031"/>
                  <a:pt x="1901506" y="365026"/>
                </a:cubicBezTo>
                <a:cubicBezTo>
                  <a:pt x="1889511" y="377021"/>
                  <a:pt x="1873242" y="383760"/>
                  <a:pt x="1856279" y="383760"/>
                </a:cubicBezTo>
                <a:lnTo>
                  <a:pt x="63961" y="383760"/>
                </a:lnTo>
                <a:cubicBezTo>
                  <a:pt x="46997" y="383760"/>
                  <a:pt x="30729" y="377021"/>
                  <a:pt x="18734" y="365026"/>
                </a:cubicBezTo>
                <a:cubicBezTo>
                  <a:pt x="6739" y="353031"/>
                  <a:pt x="0" y="336762"/>
                  <a:pt x="0" y="319799"/>
                </a:cubicBezTo>
                <a:lnTo>
                  <a:pt x="0" y="63961"/>
                </a:lnTo>
                <a:close/>
              </a:path>
            </a:pathLst>
          </a:custGeom>
          <a:ln/>
        </p:spPr>
        <p:style>
          <a:lnRef idx="0">
            <a:schemeClr val="accent6"/>
          </a:lnRef>
          <a:fillRef idx="3">
            <a:schemeClr val="accent6"/>
          </a:fillRef>
          <a:effectRef idx="3">
            <a:schemeClr val="accent6"/>
          </a:effectRef>
          <a:fontRef idx="minor">
            <a:schemeClr val="lt1"/>
          </a:fontRef>
        </p:style>
        <p:txBody>
          <a:bodyPr lIns="79686" tIns="79686" rIns="79686" bIns="79686" spcCol="1270" anchor="ctr"/>
          <a:lstStyle/>
          <a:p>
            <a:pPr algn="ctr" defTabSz="711129" fontAlgn="base">
              <a:lnSpc>
                <a:spcPct val="90000"/>
              </a:lnSpc>
              <a:spcBef>
                <a:spcPct val="0"/>
              </a:spcBef>
              <a:spcAft>
                <a:spcPct val="35000"/>
              </a:spcAft>
              <a:defRPr/>
            </a:pPr>
            <a:r>
              <a:rPr lang="en-US" sz="1600" b="1" dirty="0">
                <a:solidFill>
                  <a:schemeClr val="bg1"/>
                </a:solidFill>
                <a:latin typeface="Calibri" pitchFamily="34" charset="0"/>
                <a:cs typeface="Calibri" pitchFamily="34" charset="0"/>
              </a:rPr>
              <a:t>Reference</a:t>
            </a:r>
          </a:p>
        </p:txBody>
      </p:sp>
      <p:sp>
        <p:nvSpPr>
          <p:cNvPr id="25" name="Freeform 24"/>
          <p:cNvSpPr/>
          <p:nvPr/>
        </p:nvSpPr>
        <p:spPr>
          <a:xfrm>
            <a:off x="2849563" y="5320772"/>
            <a:ext cx="1646039" cy="365125"/>
          </a:xfrm>
          <a:custGeom>
            <a:avLst/>
            <a:gdLst>
              <a:gd name="connsiteX0" fmla="*/ 0 w 1920240"/>
              <a:gd name="connsiteY0" fmla="*/ 63961 h 383760"/>
              <a:gd name="connsiteX1" fmla="*/ 18734 w 1920240"/>
              <a:gd name="connsiteY1" fmla="*/ 18734 h 383760"/>
              <a:gd name="connsiteX2" fmla="*/ 63961 w 1920240"/>
              <a:gd name="connsiteY2" fmla="*/ 0 h 383760"/>
              <a:gd name="connsiteX3" fmla="*/ 1856279 w 1920240"/>
              <a:gd name="connsiteY3" fmla="*/ 0 h 383760"/>
              <a:gd name="connsiteX4" fmla="*/ 1901506 w 1920240"/>
              <a:gd name="connsiteY4" fmla="*/ 18734 h 383760"/>
              <a:gd name="connsiteX5" fmla="*/ 1920240 w 1920240"/>
              <a:gd name="connsiteY5" fmla="*/ 63961 h 383760"/>
              <a:gd name="connsiteX6" fmla="*/ 1920240 w 1920240"/>
              <a:gd name="connsiteY6" fmla="*/ 319799 h 383760"/>
              <a:gd name="connsiteX7" fmla="*/ 1901506 w 1920240"/>
              <a:gd name="connsiteY7" fmla="*/ 365026 h 383760"/>
              <a:gd name="connsiteX8" fmla="*/ 1856279 w 1920240"/>
              <a:gd name="connsiteY8" fmla="*/ 383760 h 383760"/>
              <a:gd name="connsiteX9" fmla="*/ 63961 w 1920240"/>
              <a:gd name="connsiteY9" fmla="*/ 383760 h 383760"/>
              <a:gd name="connsiteX10" fmla="*/ 18734 w 1920240"/>
              <a:gd name="connsiteY10" fmla="*/ 365026 h 383760"/>
              <a:gd name="connsiteX11" fmla="*/ 0 w 1920240"/>
              <a:gd name="connsiteY11" fmla="*/ 319799 h 383760"/>
              <a:gd name="connsiteX12" fmla="*/ 0 w 1920240"/>
              <a:gd name="connsiteY12"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0240" h="383760">
                <a:moveTo>
                  <a:pt x="0" y="63961"/>
                </a:moveTo>
                <a:cubicBezTo>
                  <a:pt x="0" y="46997"/>
                  <a:pt x="6739" y="30729"/>
                  <a:pt x="18734" y="18734"/>
                </a:cubicBezTo>
                <a:cubicBezTo>
                  <a:pt x="30729" y="6739"/>
                  <a:pt x="46998" y="0"/>
                  <a:pt x="63961" y="0"/>
                </a:cubicBezTo>
                <a:lnTo>
                  <a:pt x="1856279" y="0"/>
                </a:lnTo>
                <a:cubicBezTo>
                  <a:pt x="1873243" y="0"/>
                  <a:pt x="1889511" y="6739"/>
                  <a:pt x="1901506" y="18734"/>
                </a:cubicBezTo>
                <a:cubicBezTo>
                  <a:pt x="1913501" y="30729"/>
                  <a:pt x="1920240" y="46998"/>
                  <a:pt x="1920240" y="63961"/>
                </a:cubicBezTo>
                <a:lnTo>
                  <a:pt x="1920240" y="319799"/>
                </a:lnTo>
                <a:cubicBezTo>
                  <a:pt x="1920240" y="336763"/>
                  <a:pt x="1913501" y="353031"/>
                  <a:pt x="1901506" y="365026"/>
                </a:cubicBezTo>
                <a:cubicBezTo>
                  <a:pt x="1889511" y="377021"/>
                  <a:pt x="1873242" y="383760"/>
                  <a:pt x="1856279" y="383760"/>
                </a:cubicBezTo>
                <a:lnTo>
                  <a:pt x="63961" y="383760"/>
                </a:lnTo>
                <a:cubicBezTo>
                  <a:pt x="46997" y="383760"/>
                  <a:pt x="30729" y="377021"/>
                  <a:pt x="18734" y="365026"/>
                </a:cubicBezTo>
                <a:cubicBezTo>
                  <a:pt x="6739" y="353031"/>
                  <a:pt x="0" y="336762"/>
                  <a:pt x="0" y="319799"/>
                </a:cubicBezTo>
                <a:lnTo>
                  <a:pt x="0" y="63961"/>
                </a:lnTo>
                <a:close/>
              </a:path>
            </a:pathLst>
          </a:custGeom>
          <a:ln/>
        </p:spPr>
        <p:style>
          <a:lnRef idx="0">
            <a:schemeClr val="accent6"/>
          </a:lnRef>
          <a:fillRef idx="3">
            <a:schemeClr val="accent6"/>
          </a:fillRef>
          <a:effectRef idx="3">
            <a:schemeClr val="accent6"/>
          </a:effectRef>
          <a:fontRef idx="minor">
            <a:schemeClr val="lt1"/>
          </a:fontRef>
        </p:style>
        <p:txBody>
          <a:bodyPr lIns="79686" tIns="79686" rIns="79686" bIns="79686" spcCol="1270" anchor="ctr"/>
          <a:lstStyle/>
          <a:p>
            <a:pPr algn="ctr" defTabSz="711129" fontAlgn="base">
              <a:lnSpc>
                <a:spcPct val="90000"/>
              </a:lnSpc>
              <a:spcBef>
                <a:spcPct val="0"/>
              </a:spcBef>
              <a:spcAft>
                <a:spcPct val="35000"/>
              </a:spcAft>
              <a:defRPr/>
            </a:pPr>
            <a:r>
              <a:rPr lang="en-US" sz="1600" b="1" dirty="0">
                <a:solidFill>
                  <a:schemeClr val="bg1"/>
                </a:solidFill>
                <a:latin typeface="Calibri" pitchFamily="34" charset="0"/>
                <a:cs typeface="Calibri" pitchFamily="34" charset="0"/>
              </a:rPr>
              <a:t>Utilities</a:t>
            </a:r>
          </a:p>
        </p:txBody>
      </p:sp>
      <p:pic>
        <p:nvPicPr>
          <p:cNvPr id="38" name="Picture 2" descr="C:\Users\adorland\AppData\Local\Temp\wz13f4\appup_logo\digital_png\appup_icon_rgb.png"/>
          <p:cNvPicPr>
            <a:picLocks noChangeAspect="1" noChangeArrowheads="1"/>
          </p:cNvPicPr>
          <p:nvPr/>
        </p:nvPicPr>
        <p:blipFill>
          <a:blip r:embed="rId15" cstate="email"/>
          <a:srcRect/>
          <a:stretch>
            <a:fillRect/>
          </a:stretch>
        </p:blipFill>
        <p:spPr bwMode="auto">
          <a:xfrm>
            <a:off x="3581400" y="2362200"/>
            <a:ext cx="2064967" cy="1703106"/>
          </a:xfrm>
          <a:prstGeom prst="rect">
            <a:avLst/>
          </a:prstGeom>
          <a:noFill/>
          <a:ln w="9525">
            <a:noFill/>
            <a:miter lim="800000"/>
            <a:headEnd/>
            <a:tailEnd/>
          </a:ln>
        </p:spPr>
      </p:pic>
    </p:spTree>
    <p:extLst>
      <p:ext uri="{BB962C8B-B14F-4D97-AF65-F5344CB8AC3E}">
        <p14:creationId xmlns:p14="http://schemas.microsoft.com/office/powerpoint/2010/main" xmlns="" val="7209719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81001" y="304800"/>
            <a:ext cx="3429000" cy="2322000"/>
          </a:xfrm>
          <a:prstGeom prst="rect">
            <a:avLst/>
          </a:prstGeom>
          <a:ln>
            <a:noFill/>
          </a:ln>
          <a:effectLst>
            <a:outerShdw blurRad="292100" dist="139700" dir="2700000" algn="tl" rotWithShape="0">
              <a:srgbClr val="333333">
                <a:alpha val="65000"/>
              </a:srgbClr>
            </a:outerShdw>
          </a:effectLst>
        </p:spPr>
      </p:pic>
      <p:pic>
        <p:nvPicPr>
          <p:cNvPr id="8195" name="Picture 3"/>
          <p:cNvPicPr>
            <a:picLocks noChangeAspect="1" noChangeArrowheads="1"/>
          </p:cNvPicPr>
          <p:nvPr/>
        </p:nvPicPr>
        <p:blipFill>
          <a:blip r:embed="rId3" cstate="print"/>
          <a:srcRect/>
          <a:stretch>
            <a:fillRect/>
          </a:stretch>
        </p:blipFill>
        <p:spPr bwMode="auto">
          <a:xfrm>
            <a:off x="4114800" y="304800"/>
            <a:ext cx="3667125" cy="1228725"/>
          </a:xfrm>
          <a:prstGeom prst="rect">
            <a:avLst/>
          </a:prstGeom>
          <a:ln>
            <a:noFill/>
          </a:ln>
          <a:effectLst>
            <a:outerShdw blurRad="292100" dist="139700" dir="2700000" algn="tl" rotWithShape="0">
              <a:srgbClr val="333333">
                <a:alpha val="65000"/>
              </a:srgbClr>
            </a:outerShdw>
          </a:effectLst>
        </p:spPr>
      </p:pic>
      <p:pic>
        <p:nvPicPr>
          <p:cNvPr id="8196" name="Picture 4"/>
          <p:cNvPicPr>
            <a:picLocks noChangeAspect="1" noChangeArrowheads="1"/>
          </p:cNvPicPr>
          <p:nvPr/>
        </p:nvPicPr>
        <p:blipFill>
          <a:blip r:embed="rId4" cstate="print"/>
          <a:srcRect r="1020"/>
          <a:stretch>
            <a:fillRect/>
          </a:stretch>
        </p:blipFill>
        <p:spPr bwMode="auto">
          <a:xfrm>
            <a:off x="1295400" y="2786039"/>
            <a:ext cx="6477000" cy="315756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228601" y="381001"/>
            <a:ext cx="3200399" cy="2174948"/>
          </a:xfrm>
          <a:prstGeom prst="rect">
            <a:avLst/>
          </a:prstGeom>
          <a:ln>
            <a:noFill/>
          </a:ln>
          <a:effectLst>
            <a:outerShdw blurRad="292100" dist="139700" dir="2700000" algn="tl" rotWithShape="0">
              <a:srgbClr val="333333">
                <a:alpha val="65000"/>
              </a:srgbClr>
            </a:outerShdw>
          </a:effectLst>
        </p:spPr>
      </p:pic>
      <p:pic>
        <p:nvPicPr>
          <p:cNvPr id="9220" name="Picture 4"/>
          <p:cNvPicPr>
            <a:picLocks noChangeAspect="1" noChangeArrowheads="1"/>
          </p:cNvPicPr>
          <p:nvPr/>
        </p:nvPicPr>
        <p:blipFill>
          <a:blip r:embed="rId3" cstate="print"/>
          <a:srcRect/>
          <a:stretch>
            <a:fillRect/>
          </a:stretch>
        </p:blipFill>
        <p:spPr bwMode="auto">
          <a:xfrm>
            <a:off x="2286000" y="2667000"/>
            <a:ext cx="5982182" cy="3259258"/>
          </a:xfrm>
          <a:prstGeom prst="rect">
            <a:avLst/>
          </a:prstGeom>
          <a:ln>
            <a:noFill/>
          </a:ln>
          <a:effectLst>
            <a:outerShdw blurRad="292100" dist="139700" dir="2700000" algn="tl" rotWithShape="0">
              <a:srgbClr val="333333">
                <a:alpha val="65000"/>
              </a:srgbClr>
            </a:outerShdw>
          </a:effectLst>
        </p:spPr>
      </p:pic>
      <p:pic>
        <p:nvPicPr>
          <p:cNvPr id="9221" name="Picture 5"/>
          <p:cNvPicPr>
            <a:picLocks noChangeAspect="1" noChangeArrowheads="1"/>
          </p:cNvPicPr>
          <p:nvPr/>
        </p:nvPicPr>
        <p:blipFill>
          <a:blip r:embed="rId4" cstate="print"/>
          <a:srcRect r="34328"/>
          <a:stretch>
            <a:fillRect/>
          </a:stretch>
        </p:blipFill>
        <p:spPr bwMode="auto">
          <a:xfrm>
            <a:off x="3810000" y="381000"/>
            <a:ext cx="4191000" cy="1327671"/>
          </a:xfrm>
          <a:prstGeom prst="rect">
            <a:avLst/>
          </a:prstGeom>
          <a:ln>
            <a:noFill/>
          </a:ln>
          <a:effectLst>
            <a:outerShdw blurRad="292100" dist="139700" dir="2700000" algn="tl" rotWithShape="0">
              <a:srgbClr val="333333">
                <a:alpha val="65000"/>
              </a:srgbClr>
            </a:outerShdw>
          </a:effectLst>
        </p:spPr>
      </p:pic>
      <p:pic>
        <p:nvPicPr>
          <p:cNvPr id="8" name="Picture 5"/>
          <p:cNvPicPr>
            <a:picLocks noChangeAspect="1" noChangeArrowheads="1"/>
          </p:cNvPicPr>
          <p:nvPr/>
        </p:nvPicPr>
        <p:blipFill>
          <a:blip r:embed="rId4" cstate="print"/>
          <a:srcRect l="67164"/>
          <a:stretch>
            <a:fillRect/>
          </a:stretch>
        </p:blipFill>
        <p:spPr bwMode="auto">
          <a:xfrm>
            <a:off x="304800" y="2667000"/>
            <a:ext cx="1683760" cy="10668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srcRect/>
          <a:stretch>
            <a:fillRect/>
          </a:stretch>
        </p:blipFill>
        <p:spPr bwMode="auto">
          <a:xfrm>
            <a:off x="3810000" y="304800"/>
            <a:ext cx="4572000" cy="1412293"/>
          </a:xfrm>
          <a:prstGeom prst="rect">
            <a:avLst/>
          </a:prstGeom>
          <a:ln>
            <a:noFill/>
          </a:ln>
          <a:effectLst>
            <a:outerShdw blurRad="292100" dist="139700" dir="2700000" algn="tl" rotWithShape="0">
              <a:srgbClr val="333333">
                <a:alpha val="65000"/>
              </a:srgbClr>
            </a:outerShdw>
          </a:effectLst>
        </p:spPr>
      </p:pic>
      <p:pic>
        <p:nvPicPr>
          <p:cNvPr id="10242" name="Picture 2"/>
          <p:cNvPicPr>
            <a:picLocks noChangeAspect="1" noChangeArrowheads="1"/>
          </p:cNvPicPr>
          <p:nvPr/>
        </p:nvPicPr>
        <p:blipFill>
          <a:blip r:embed="rId3" cstate="print"/>
          <a:srcRect/>
          <a:stretch>
            <a:fillRect/>
          </a:stretch>
        </p:blipFill>
        <p:spPr bwMode="auto">
          <a:xfrm>
            <a:off x="381000" y="304800"/>
            <a:ext cx="3048000" cy="2008553"/>
          </a:xfrm>
          <a:prstGeom prst="rect">
            <a:avLst/>
          </a:prstGeom>
          <a:ln>
            <a:noFill/>
          </a:ln>
          <a:effectLst>
            <a:outerShdw blurRad="292100" dist="139700" dir="2700000" algn="tl" rotWithShape="0">
              <a:srgbClr val="333333">
                <a:alpha val="65000"/>
              </a:srgbClr>
            </a:outerShdw>
          </a:effectLst>
        </p:spPr>
      </p:pic>
      <p:pic>
        <p:nvPicPr>
          <p:cNvPr id="10244" name="Picture 4"/>
          <p:cNvPicPr>
            <a:picLocks noChangeAspect="1" noChangeArrowheads="1"/>
          </p:cNvPicPr>
          <p:nvPr/>
        </p:nvPicPr>
        <p:blipFill>
          <a:blip r:embed="rId4" cstate="print"/>
          <a:srcRect/>
          <a:stretch>
            <a:fillRect/>
          </a:stretch>
        </p:blipFill>
        <p:spPr bwMode="auto">
          <a:xfrm>
            <a:off x="2286000" y="2514600"/>
            <a:ext cx="6160368" cy="333945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152400" y="228600"/>
            <a:ext cx="5495925" cy="1524000"/>
          </a:xfrm>
          <a:prstGeom prst="rect">
            <a:avLst/>
          </a:prstGeom>
          <a:ln>
            <a:noFill/>
          </a:ln>
          <a:effectLst>
            <a:outerShdw blurRad="292100" dist="139700" dir="2700000" algn="tl" rotWithShape="0">
              <a:srgbClr val="333333">
                <a:alpha val="65000"/>
              </a:srgbClr>
            </a:outerShdw>
          </a:effectLst>
        </p:spPr>
      </p:pic>
      <p:sp>
        <p:nvSpPr>
          <p:cNvPr id="5" name="Title 1"/>
          <p:cNvSpPr>
            <a:spLocks noGrp="1"/>
          </p:cNvSpPr>
          <p:nvPr>
            <p:ph type="title"/>
          </p:nvPr>
        </p:nvSpPr>
        <p:spPr>
          <a:xfrm>
            <a:off x="152400" y="1676400"/>
            <a:ext cx="5791200" cy="563562"/>
          </a:xfrm>
        </p:spPr>
        <p:txBody>
          <a:bodyPr>
            <a:noAutofit/>
          </a:bodyPr>
          <a:lstStyle/>
          <a:p>
            <a:pPr algn="l"/>
            <a:r>
              <a:rPr lang="en-US" dirty="0" smtClean="0">
                <a:solidFill>
                  <a:schemeClr val="accent4">
                    <a:lumMod val="75000"/>
                  </a:schemeClr>
                </a:solidFill>
              </a:rPr>
              <a:t>Apps for the Traveler</a:t>
            </a:r>
            <a:endParaRPr lang="en-US" dirty="0">
              <a:solidFill>
                <a:schemeClr val="accent4">
                  <a:lumMod val="75000"/>
                </a:schemeClr>
              </a:solidFill>
            </a:endParaRPr>
          </a:p>
        </p:txBody>
      </p:sp>
      <p:pic>
        <p:nvPicPr>
          <p:cNvPr id="12291" name="Picture 3"/>
          <p:cNvPicPr>
            <a:picLocks noChangeAspect="1" noChangeArrowheads="1"/>
          </p:cNvPicPr>
          <p:nvPr/>
        </p:nvPicPr>
        <p:blipFill>
          <a:blip r:embed="rId3" cstate="print"/>
          <a:srcRect/>
          <a:stretch>
            <a:fillRect/>
          </a:stretch>
        </p:blipFill>
        <p:spPr bwMode="auto">
          <a:xfrm>
            <a:off x="5709111" y="1828800"/>
            <a:ext cx="2977689" cy="4114800"/>
          </a:xfrm>
          <a:prstGeom prst="rect">
            <a:avLst/>
          </a:prstGeom>
          <a:ln>
            <a:noFill/>
          </a:ln>
          <a:effectLst>
            <a:outerShdw blurRad="292100" dist="139700" dir="2700000" algn="tl" rotWithShape="0">
              <a:srgbClr val="333333">
                <a:alpha val="65000"/>
              </a:srgbClr>
            </a:outerShdw>
          </a:effectLst>
        </p:spPr>
      </p:pic>
      <p:pic>
        <p:nvPicPr>
          <p:cNvPr id="12292" name="Picture 4"/>
          <p:cNvPicPr>
            <a:picLocks noChangeAspect="1" noChangeArrowheads="1"/>
          </p:cNvPicPr>
          <p:nvPr/>
        </p:nvPicPr>
        <p:blipFill>
          <a:blip r:embed="rId4" cstate="print"/>
          <a:srcRect r="82658"/>
          <a:stretch>
            <a:fillRect/>
          </a:stretch>
        </p:blipFill>
        <p:spPr bwMode="auto">
          <a:xfrm>
            <a:off x="381000" y="2362200"/>
            <a:ext cx="1117600" cy="1219200"/>
          </a:xfrm>
          <a:prstGeom prst="rect">
            <a:avLst/>
          </a:prstGeom>
          <a:ln>
            <a:noFill/>
          </a:ln>
          <a:effectLst>
            <a:outerShdw blurRad="292100" dist="139700" dir="2700000" algn="tl" rotWithShape="0">
              <a:srgbClr val="333333">
                <a:alpha val="65000"/>
              </a:srgbClr>
            </a:outerShdw>
          </a:effectLst>
        </p:spPr>
      </p:pic>
      <p:pic>
        <p:nvPicPr>
          <p:cNvPr id="8" name="Picture 4"/>
          <p:cNvPicPr>
            <a:picLocks noChangeAspect="1" noChangeArrowheads="1"/>
          </p:cNvPicPr>
          <p:nvPr/>
        </p:nvPicPr>
        <p:blipFill>
          <a:blip r:embed="rId4" cstate="print"/>
          <a:srcRect l="17342" b="33333"/>
          <a:stretch>
            <a:fillRect/>
          </a:stretch>
        </p:blipFill>
        <p:spPr bwMode="auto">
          <a:xfrm>
            <a:off x="381000" y="3657600"/>
            <a:ext cx="4993821" cy="762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7" name="Picture 13" descr="http://1.bp.blogspot.com/_QUxtfG1vKRE/S-RBo5frYxI/AAAAAAAAAB4/0sC32ycIm2E/s1600/FamilyFeud1.jpg"/>
          <p:cNvPicPr>
            <a:picLocks noChangeAspect="1" noChangeArrowheads="1"/>
          </p:cNvPicPr>
          <p:nvPr/>
        </p:nvPicPr>
        <p:blipFill>
          <a:blip r:embed="rId2" cstate="print"/>
          <a:srcRect t="10236" b="14173"/>
          <a:stretch>
            <a:fillRect/>
          </a:stretch>
        </p:blipFill>
        <p:spPr bwMode="auto">
          <a:xfrm>
            <a:off x="2209800" y="5486400"/>
            <a:ext cx="2419350" cy="1219200"/>
          </a:xfrm>
          <a:prstGeom prst="rect">
            <a:avLst/>
          </a:prstGeom>
          <a:noFill/>
        </p:spPr>
      </p:pic>
      <p:pic>
        <p:nvPicPr>
          <p:cNvPr id="11270" name="Picture 6" descr="http://firemint.com/wp-content/uploads/2010/04/FlightControlHD-BrandImage.jpg"/>
          <p:cNvPicPr>
            <a:picLocks noChangeAspect="1" noChangeArrowheads="1"/>
          </p:cNvPicPr>
          <p:nvPr/>
        </p:nvPicPr>
        <p:blipFill>
          <a:blip r:embed="rId3" cstate="print"/>
          <a:srcRect/>
          <a:stretch>
            <a:fillRect/>
          </a:stretch>
        </p:blipFill>
        <p:spPr bwMode="auto">
          <a:xfrm>
            <a:off x="381000" y="1143000"/>
            <a:ext cx="3962400" cy="2971800"/>
          </a:xfrm>
          <a:prstGeom prst="rect">
            <a:avLst/>
          </a:prstGeom>
          <a:noFill/>
        </p:spPr>
      </p:pic>
      <p:sp>
        <p:nvSpPr>
          <p:cNvPr id="2" name="Title 1"/>
          <p:cNvSpPr>
            <a:spLocks noGrp="1"/>
          </p:cNvSpPr>
          <p:nvPr>
            <p:ph type="title"/>
          </p:nvPr>
        </p:nvSpPr>
        <p:spPr>
          <a:xfrm>
            <a:off x="304800" y="122238"/>
            <a:ext cx="8229600" cy="639762"/>
          </a:xfrm>
        </p:spPr>
        <p:txBody>
          <a:bodyPr>
            <a:noAutofit/>
          </a:bodyPr>
          <a:lstStyle/>
          <a:p>
            <a:pPr algn="l"/>
            <a:r>
              <a:rPr lang="en-US" dirty="0" smtClean="0">
                <a:solidFill>
                  <a:schemeClr val="accent4">
                    <a:lumMod val="75000"/>
                  </a:schemeClr>
                </a:solidFill>
              </a:rPr>
              <a:t>Find </a:t>
            </a:r>
            <a:r>
              <a:rPr lang="en-US" dirty="0" smtClean="0">
                <a:solidFill>
                  <a:schemeClr val="accent4">
                    <a:lumMod val="75000"/>
                  </a:schemeClr>
                </a:solidFill>
              </a:rPr>
              <a:t>Your Favorite Games &amp; More</a:t>
            </a:r>
            <a:r>
              <a:rPr lang="en-US" dirty="0" smtClean="0">
                <a:solidFill>
                  <a:schemeClr val="accent4">
                    <a:lumMod val="75000"/>
                  </a:schemeClr>
                </a:solidFill>
              </a:rPr>
              <a:t>!</a:t>
            </a:r>
            <a:endParaRPr lang="en-US" dirty="0">
              <a:solidFill>
                <a:schemeClr val="accent4">
                  <a:lumMod val="75000"/>
                </a:schemeClr>
              </a:solidFill>
            </a:endParaRPr>
          </a:p>
        </p:txBody>
      </p:sp>
      <p:pic>
        <p:nvPicPr>
          <p:cNvPr id="4" name="Picture 5"/>
          <p:cNvPicPr>
            <a:picLocks noChangeAspect="1" noChangeArrowheads="1"/>
          </p:cNvPicPr>
          <p:nvPr/>
        </p:nvPicPr>
        <p:blipFill>
          <a:blip r:embed="rId4" cstate="print"/>
          <a:srcRect/>
          <a:stretch>
            <a:fillRect/>
          </a:stretch>
        </p:blipFill>
        <p:spPr bwMode="auto">
          <a:xfrm>
            <a:off x="1828800" y="2743200"/>
            <a:ext cx="4410075" cy="1504950"/>
          </a:xfrm>
          <a:prstGeom prst="rect">
            <a:avLst/>
          </a:prstGeom>
          <a:noFill/>
          <a:ln w="9525">
            <a:noFill/>
            <a:miter lim="800000"/>
            <a:headEnd/>
            <a:tailEnd/>
          </a:ln>
        </p:spPr>
      </p:pic>
      <p:pic>
        <p:nvPicPr>
          <p:cNvPr id="11267" name="Picture 3"/>
          <p:cNvPicPr>
            <a:picLocks noChangeAspect="1" noChangeArrowheads="1"/>
          </p:cNvPicPr>
          <p:nvPr/>
        </p:nvPicPr>
        <p:blipFill>
          <a:blip r:embed="rId5" cstate="print"/>
          <a:srcRect/>
          <a:stretch>
            <a:fillRect/>
          </a:stretch>
        </p:blipFill>
        <p:spPr bwMode="auto">
          <a:xfrm>
            <a:off x="1143000" y="4038600"/>
            <a:ext cx="4200525" cy="1514475"/>
          </a:xfrm>
          <a:prstGeom prst="rect">
            <a:avLst/>
          </a:prstGeom>
          <a:noFill/>
          <a:ln w="9525">
            <a:noFill/>
            <a:miter lim="800000"/>
            <a:headEnd/>
            <a:tailEnd/>
          </a:ln>
        </p:spPr>
      </p:pic>
      <p:pic>
        <p:nvPicPr>
          <p:cNvPr id="11268" name="Picture 4"/>
          <p:cNvPicPr>
            <a:picLocks noChangeAspect="1" noChangeArrowheads="1"/>
          </p:cNvPicPr>
          <p:nvPr/>
        </p:nvPicPr>
        <p:blipFill>
          <a:blip r:embed="rId6" cstate="print"/>
          <a:srcRect/>
          <a:stretch>
            <a:fillRect/>
          </a:stretch>
        </p:blipFill>
        <p:spPr bwMode="auto">
          <a:xfrm>
            <a:off x="5334000" y="3886200"/>
            <a:ext cx="2938393" cy="2209800"/>
          </a:xfrm>
          <a:prstGeom prst="rect">
            <a:avLst/>
          </a:prstGeom>
          <a:noFill/>
          <a:ln w="9525">
            <a:noFill/>
            <a:miter lim="800000"/>
            <a:headEnd/>
            <a:tailEnd/>
          </a:ln>
        </p:spPr>
      </p:pic>
      <p:pic>
        <p:nvPicPr>
          <p:cNvPr id="11274" name="Picture 10" descr="http://www.strawberrytears.com/wp-content/uploads/2011/04/chicken_invaders_logo.jpg"/>
          <p:cNvPicPr>
            <a:picLocks noChangeAspect="1" noChangeArrowheads="1"/>
          </p:cNvPicPr>
          <p:nvPr/>
        </p:nvPicPr>
        <p:blipFill>
          <a:blip r:embed="rId7" cstate="print"/>
          <a:srcRect/>
          <a:stretch>
            <a:fillRect/>
          </a:stretch>
        </p:blipFill>
        <p:spPr bwMode="auto">
          <a:xfrm>
            <a:off x="6248400" y="1828800"/>
            <a:ext cx="2768600" cy="2076450"/>
          </a:xfrm>
          <a:prstGeom prst="rect">
            <a:avLst/>
          </a:prstGeom>
          <a:noFill/>
        </p:spPr>
      </p:pic>
      <p:pic>
        <p:nvPicPr>
          <p:cNvPr id="11272" name="Picture 8" descr="http://www.talkandroid.com/wp-content/uploads/2011/01/FruitNinjaVertical-copy.png"/>
          <p:cNvPicPr>
            <a:picLocks noChangeAspect="1" noChangeArrowheads="1"/>
          </p:cNvPicPr>
          <p:nvPr/>
        </p:nvPicPr>
        <p:blipFill>
          <a:blip r:embed="rId8" cstate="print"/>
          <a:srcRect/>
          <a:stretch>
            <a:fillRect/>
          </a:stretch>
        </p:blipFill>
        <p:spPr bwMode="auto">
          <a:xfrm>
            <a:off x="4191000" y="609600"/>
            <a:ext cx="2771775" cy="2260181"/>
          </a:xfrm>
          <a:prstGeom prst="rect">
            <a:avLst/>
          </a:prstGeom>
          <a:noFill/>
        </p:spPr>
      </p:pic>
      <p:pic>
        <p:nvPicPr>
          <p:cNvPr id="11275" name="Picture 11"/>
          <p:cNvPicPr>
            <a:picLocks noChangeAspect="1" noChangeArrowheads="1"/>
          </p:cNvPicPr>
          <p:nvPr/>
        </p:nvPicPr>
        <p:blipFill>
          <a:blip r:embed="rId9" cstate="print"/>
          <a:srcRect/>
          <a:stretch>
            <a:fillRect/>
          </a:stretch>
        </p:blipFill>
        <p:spPr bwMode="auto">
          <a:xfrm>
            <a:off x="381000" y="4038600"/>
            <a:ext cx="1645151"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667512"/>
          </a:xfrm>
        </p:spPr>
        <p:txBody>
          <a:bodyPr>
            <a:noAutofit/>
          </a:bodyPr>
          <a:lstStyle/>
          <a:p>
            <a:r>
              <a:rPr lang="en-US" dirty="0" smtClean="0"/>
              <a:t>Curate: </a:t>
            </a:r>
            <a:r>
              <a:rPr lang="en-US" b="0" dirty="0" smtClean="0"/>
              <a:t>Create Your Own Store</a:t>
            </a:r>
            <a:endParaRPr lang="en-US" b="0" dirty="0"/>
          </a:p>
        </p:txBody>
      </p:sp>
      <p:sp>
        <p:nvSpPr>
          <p:cNvPr id="3" name="Date Placeholder 2"/>
          <p:cNvSpPr>
            <a:spLocks noGrp="1"/>
          </p:cNvSpPr>
          <p:nvPr>
            <p:ph type="dt" sz="half" idx="10"/>
          </p:nvPr>
        </p:nvSpPr>
        <p:spPr/>
        <p:txBody>
          <a:bodyPr/>
          <a:lstStyle/>
          <a:p>
            <a:fld id="{73FC60A4-374A-4FCB-A492-874169EA2CDF}" type="datetime1">
              <a:rPr lang="en-US" smtClean="0"/>
              <a:pPr/>
              <a:t>10/1/2011</a:t>
            </a:fld>
            <a:endParaRPr lang="en-US" dirty="0"/>
          </a:p>
        </p:txBody>
      </p:sp>
      <p:sp>
        <p:nvSpPr>
          <p:cNvPr id="4" name="Slide Number Placeholder 3"/>
          <p:cNvSpPr>
            <a:spLocks noGrp="1"/>
          </p:cNvSpPr>
          <p:nvPr>
            <p:ph type="sldNum" sz="quarter" idx="12"/>
          </p:nvPr>
        </p:nvSpPr>
        <p:spPr/>
        <p:txBody>
          <a:bodyPr/>
          <a:lstStyle/>
          <a:p>
            <a:fld id="{82D50B30-38D5-4D82-B0F5-7E2948567221}" type="slidenum">
              <a:rPr lang="en-US" smtClean="0"/>
              <a:pPr/>
              <a:t>17</a:t>
            </a:fld>
            <a:endParaRPr lang="en-US" dirty="0"/>
          </a:p>
        </p:txBody>
      </p:sp>
      <p:sp>
        <p:nvSpPr>
          <p:cNvPr id="5" name="Rounded Rectangle 4"/>
          <p:cNvSpPr/>
          <p:nvPr/>
        </p:nvSpPr>
        <p:spPr>
          <a:xfrm>
            <a:off x="702736" y="1183341"/>
            <a:ext cx="4038600" cy="1676400"/>
          </a:xfrm>
          <a:prstGeom prst="roundRect">
            <a:avLst>
              <a:gd name="adj" fmla="val 8679"/>
            </a:avLst>
          </a:prstGeom>
        </p:spPr>
        <p:style>
          <a:lnRef idx="0">
            <a:schemeClr val="accent5"/>
          </a:lnRef>
          <a:fillRef idx="3">
            <a:schemeClr val="accent5"/>
          </a:fillRef>
          <a:effectRef idx="3">
            <a:schemeClr val="accent5"/>
          </a:effectRef>
          <a:fontRef idx="minor">
            <a:schemeClr val="lt1"/>
          </a:fontRef>
        </p:style>
        <p:txBody>
          <a:bodyPr wrap="square" lIns="91431" tIns="274293" rIns="91431" bIns="137147" rtlCol="0" anchor="t" anchorCtr="0">
            <a:noAutofit/>
          </a:bodyPr>
          <a:lstStyle/>
          <a:p>
            <a:pPr marL="168259" indent="-168259">
              <a:spcBef>
                <a:spcPts val="0"/>
              </a:spcBef>
              <a:buFont typeface="Wingdings" pitchFamily="2" charset="2"/>
              <a:buChar char="§"/>
            </a:pPr>
            <a:r>
              <a:rPr lang="en-US" dirty="0" smtClean="0">
                <a:solidFill>
                  <a:schemeClr val="bg1"/>
                </a:solidFill>
              </a:rPr>
              <a:t>Ease of Discovery </a:t>
            </a:r>
            <a:endParaRPr lang="en-US" dirty="0">
              <a:solidFill>
                <a:schemeClr val="bg1"/>
              </a:solidFill>
            </a:endParaRPr>
          </a:p>
          <a:p>
            <a:pPr marL="168259" indent="-168259">
              <a:spcBef>
                <a:spcPts val="0"/>
              </a:spcBef>
              <a:buFont typeface="Wingdings" pitchFamily="2" charset="2"/>
              <a:buChar char="§"/>
            </a:pPr>
            <a:r>
              <a:rPr lang="en-US" dirty="0" smtClean="0">
                <a:solidFill>
                  <a:schemeClr val="bg1"/>
                </a:solidFill>
              </a:rPr>
              <a:t>Parental Control </a:t>
            </a:r>
          </a:p>
          <a:p>
            <a:pPr marL="168259" indent="-168259">
              <a:spcBef>
                <a:spcPts val="0"/>
              </a:spcBef>
              <a:buFont typeface="Wingdings" pitchFamily="2" charset="2"/>
              <a:buChar char="§"/>
            </a:pPr>
            <a:r>
              <a:rPr lang="en-US" dirty="0" smtClean="0">
                <a:solidFill>
                  <a:schemeClr val="bg1"/>
                </a:solidFill>
              </a:rPr>
              <a:t>Share with Like Minded People</a:t>
            </a:r>
          </a:p>
          <a:p>
            <a:pPr marL="168259" indent="-168259">
              <a:spcBef>
                <a:spcPts val="0"/>
              </a:spcBef>
              <a:buFont typeface="Wingdings" pitchFamily="2" charset="2"/>
              <a:buChar char="§"/>
            </a:pPr>
            <a:r>
              <a:rPr lang="en-US" dirty="0" smtClean="0">
                <a:solidFill>
                  <a:schemeClr val="bg1"/>
                </a:solidFill>
              </a:rPr>
              <a:t>Ability to create thousands of stores</a:t>
            </a:r>
            <a:endParaRPr lang="en-US" dirty="0">
              <a:solidFill>
                <a:schemeClr val="bg1"/>
              </a:solidFill>
            </a:endParaRPr>
          </a:p>
        </p:txBody>
      </p:sp>
      <p:sp>
        <p:nvSpPr>
          <p:cNvPr id="6" name="Rounded Rectangle 5"/>
          <p:cNvSpPr/>
          <p:nvPr/>
        </p:nvSpPr>
        <p:spPr>
          <a:xfrm>
            <a:off x="533400" y="914400"/>
            <a:ext cx="3809499" cy="518460"/>
          </a:xfrm>
          <a:prstGeom prst="roundRect">
            <a:avLst/>
          </a:prstGeom>
        </p:spPr>
        <p:style>
          <a:lnRef idx="0">
            <a:schemeClr val="accent2"/>
          </a:lnRef>
          <a:fillRef idx="3">
            <a:schemeClr val="accent2"/>
          </a:fillRef>
          <a:effectRef idx="3">
            <a:schemeClr val="accent2"/>
          </a:effectRef>
          <a:fontRef idx="minor">
            <a:schemeClr val="lt1"/>
          </a:fontRef>
        </p:style>
        <p:txBody>
          <a:bodyPr lIns="91431" tIns="45716" rIns="91431" bIns="45716" rtlCol="0" anchor="ctr"/>
          <a:lstStyle/>
          <a:p>
            <a:r>
              <a:rPr lang="en-US" sz="2000" dirty="0" smtClean="0">
                <a:latin typeface="+mj-lt"/>
              </a:rPr>
              <a:t>Illustration: Intel Learning Series</a:t>
            </a:r>
            <a:endParaRPr lang="en-US" sz="2000" dirty="0">
              <a:latin typeface="+mj-lt"/>
            </a:endParaRPr>
          </a:p>
        </p:txBody>
      </p:sp>
      <p:pic>
        <p:nvPicPr>
          <p:cNvPr id="5123" name="Picture 3" descr="C:\Users\ashah23\Documents\Ashish_SHAH\Images\Apps\ILS.png"/>
          <p:cNvPicPr>
            <a:picLocks noChangeAspect="1" noChangeArrowheads="1"/>
          </p:cNvPicPr>
          <p:nvPr/>
        </p:nvPicPr>
        <p:blipFill>
          <a:blip r:embed="rId2" cstate="print"/>
          <a:srcRect/>
          <a:stretch>
            <a:fillRect/>
          </a:stretch>
        </p:blipFill>
        <p:spPr bwMode="auto">
          <a:xfrm>
            <a:off x="4114800" y="2971800"/>
            <a:ext cx="4816508" cy="27939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705600" y="4823936"/>
            <a:ext cx="2362200" cy="73866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r>
              <a:rPr lang="en-US" sz="1400" b="1" dirty="0" smtClean="0">
                <a:solidFill>
                  <a:schemeClr val="bg1"/>
                </a:solidFill>
                <a:latin typeface="+mn-lt"/>
              </a:rPr>
              <a:t>Less than $1000; Launching Oct 2011</a:t>
            </a:r>
          </a:p>
          <a:p>
            <a:endParaRPr lang="en-US" sz="1400" b="1" dirty="0">
              <a:solidFill>
                <a:schemeClr val="bg1"/>
              </a:solidFill>
              <a:latin typeface="+mn-lt"/>
            </a:endParaRPr>
          </a:p>
        </p:txBody>
      </p:sp>
      <p:sp>
        <p:nvSpPr>
          <p:cNvPr id="13" name="TextBox 12"/>
          <p:cNvSpPr txBox="1"/>
          <p:nvPr/>
        </p:nvSpPr>
        <p:spPr>
          <a:xfrm>
            <a:off x="3657600" y="4810780"/>
            <a:ext cx="23622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r>
              <a:rPr lang="en-US" sz="1400" b="1" dirty="0" smtClean="0">
                <a:solidFill>
                  <a:schemeClr val="bg1"/>
                </a:solidFill>
                <a:latin typeface="+mn-lt"/>
              </a:rPr>
              <a:t>Less than an inch in thickness</a:t>
            </a:r>
          </a:p>
          <a:p>
            <a:endParaRPr lang="en-US" sz="1400" b="1" dirty="0">
              <a:solidFill>
                <a:schemeClr val="bg1"/>
              </a:solidFill>
              <a:latin typeface="+mn-lt"/>
            </a:endParaRPr>
          </a:p>
        </p:txBody>
      </p:sp>
      <p:sp>
        <p:nvSpPr>
          <p:cNvPr id="2" name="Title 1"/>
          <p:cNvSpPr>
            <a:spLocks noGrp="1"/>
          </p:cNvSpPr>
          <p:nvPr>
            <p:ph type="title"/>
          </p:nvPr>
        </p:nvSpPr>
        <p:spPr>
          <a:xfrm>
            <a:off x="152400" y="170688"/>
            <a:ext cx="8763000" cy="667512"/>
          </a:xfrm>
        </p:spPr>
        <p:txBody>
          <a:bodyPr>
            <a:noAutofit/>
          </a:bodyPr>
          <a:lstStyle/>
          <a:p>
            <a:r>
              <a:rPr lang="en-US" dirty="0" smtClean="0"/>
              <a:t>Ultrabook</a:t>
            </a:r>
            <a:r>
              <a:rPr lang="en-US" b="0" baseline="20000" dirty="0" smtClean="0"/>
              <a:t>TM</a:t>
            </a:r>
            <a:r>
              <a:rPr lang="en-US" dirty="0" smtClean="0"/>
              <a:t>: New Class of Notebooks</a:t>
            </a:r>
            <a:endParaRPr lang="en-US" dirty="0"/>
          </a:p>
        </p:txBody>
      </p:sp>
      <p:sp>
        <p:nvSpPr>
          <p:cNvPr id="3" name="Date Placeholder 2"/>
          <p:cNvSpPr>
            <a:spLocks noGrp="1"/>
          </p:cNvSpPr>
          <p:nvPr>
            <p:ph type="dt" sz="half" idx="10"/>
          </p:nvPr>
        </p:nvSpPr>
        <p:spPr/>
        <p:txBody>
          <a:bodyPr/>
          <a:lstStyle/>
          <a:p>
            <a:fld id="{73FC60A4-374A-4FCB-A492-874169EA2CDF}" type="datetime1">
              <a:rPr lang="en-US" smtClean="0"/>
              <a:pPr/>
              <a:t>10/1/2011</a:t>
            </a:fld>
            <a:endParaRPr lang="en-US" dirty="0"/>
          </a:p>
        </p:txBody>
      </p:sp>
      <p:sp>
        <p:nvSpPr>
          <p:cNvPr id="4" name="Slide Number Placeholder 3"/>
          <p:cNvSpPr>
            <a:spLocks noGrp="1"/>
          </p:cNvSpPr>
          <p:nvPr>
            <p:ph type="sldNum" sz="quarter" idx="12"/>
          </p:nvPr>
        </p:nvSpPr>
        <p:spPr/>
        <p:txBody>
          <a:bodyPr/>
          <a:lstStyle/>
          <a:p>
            <a:fld id="{82D50B30-38D5-4D82-B0F5-7E2948567221}" type="slidenum">
              <a:rPr lang="en-US" smtClean="0"/>
              <a:pPr/>
              <a:t>18</a:t>
            </a:fld>
            <a:endParaRPr lang="en-US" dirty="0"/>
          </a:p>
        </p:txBody>
      </p:sp>
      <p:pic>
        <p:nvPicPr>
          <p:cNvPr id="1026" name="Picture 2" descr="C:\Users\ashah23\Desktop\Intel_Reimagine___UltraBook_4A.jpg"/>
          <p:cNvPicPr>
            <a:picLocks noChangeAspect="1" noChangeArrowheads="1"/>
          </p:cNvPicPr>
          <p:nvPr/>
        </p:nvPicPr>
        <p:blipFill>
          <a:blip r:embed="rId2" cstate="print"/>
          <a:srcRect/>
          <a:stretch>
            <a:fillRect/>
          </a:stretch>
        </p:blipFill>
        <p:spPr bwMode="auto">
          <a:xfrm>
            <a:off x="152400" y="1371600"/>
            <a:ext cx="8772525" cy="2924175"/>
          </a:xfrm>
          <a:prstGeom prst="rect">
            <a:avLst/>
          </a:prstGeom>
          <a:noFill/>
        </p:spPr>
      </p:pic>
      <p:sp>
        <p:nvSpPr>
          <p:cNvPr id="9" name="Freeform 8"/>
          <p:cNvSpPr/>
          <p:nvPr/>
        </p:nvSpPr>
        <p:spPr>
          <a:xfrm>
            <a:off x="3276600" y="4495800"/>
            <a:ext cx="2057400" cy="381000"/>
          </a:xfrm>
          <a:custGeom>
            <a:avLst/>
            <a:gdLst>
              <a:gd name="connsiteX0" fmla="*/ 0 w 1920240"/>
              <a:gd name="connsiteY0" fmla="*/ 63961 h 383760"/>
              <a:gd name="connsiteX1" fmla="*/ 18734 w 1920240"/>
              <a:gd name="connsiteY1" fmla="*/ 18734 h 383760"/>
              <a:gd name="connsiteX2" fmla="*/ 63961 w 1920240"/>
              <a:gd name="connsiteY2" fmla="*/ 0 h 383760"/>
              <a:gd name="connsiteX3" fmla="*/ 1856279 w 1920240"/>
              <a:gd name="connsiteY3" fmla="*/ 0 h 383760"/>
              <a:gd name="connsiteX4" fmla="*/ 1901506 w 1920240"/>
              <a:gd name="connsiteY4" fmla="*/ 18734 h 383760"/>
              <a:gd name="connsiteX5" fmla="*/ 1920240 w 1920240"/>
              <a:gd name="connsiteY5" fmla="*/ 63961 h 383760"/>
              <a:gd name="connsiteX6" fmla="*/ 1920240 w 1920240"/>
              <a:gd name="connsiteY6" fmla="*/ 319799 h 383760"/>
              <a:gd name="connsiteX7" fmla="*/ 1901506 w 1920240"/>
              <a:gd name="connsiteY7" fmla="*/ 365026 h 383760"/>
              <a:gd name="connsiteX8" fmla="*/ 1856279 w 1920240"/>
              <a:gd name="connsiteY8" fmla="*/ 383760 h 383760"/>
              <a:gd name="connsiteX9" fmla="*/ 63961 w 1920240"/>
              <a:gd name="connsiteY9" fmla="*/ 383760 h 383760"/>
              <a:gd name="connsiteX10" fmla="*/ 18734 w 1920240"/>
              <a:gd name="connsiteY10" fmla="*/ 365026 h 383760"/>
              <a:gd name="connsiteX11" fmla="*/ 0 w 1920240"/>
              <a:gd name="connsiteY11" fmla="*/ 319799 h 383760"/>
              <a:gd name="connsiteX12" fmla="*/ 0 w 1920240"/>
              <a:gd name="connsiteY12"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0240" h="383760">
                <a:moveTo>
                  <a:pt x="0" y="63961"/>
                </a:moveTo>
                <a:cubicBezTo>
                  <a:pt x="0" y="46997"/>
                  <a:pt x="6739" y="30729"/>
                  <a:pt x="18734" y="18734"/>
                </a:cubicBezTo>
                <a:cubicBezTo>
                  <a:pt x="30729" y="6739"/>
                  <a:pt x="46998" y="0"/>
                  <a:pt x="63961" y="0"/>
                </a:cubicBezTo>
                <a:lnTo>
                  <a:pt x="1856279" y="0"/>
                </a:lnTo>
                <a:cubicBezTo>
                  <a:pt x="1873243" y="0"/>
                  <a:pt x="1889511" y="6739"/>
                  <a:pt x="1901506" y="18734"/>
                </a:cubicBezTo>
                <a:cubicBezTo>
                  <a:pt x="1913501" y="30729"/>
                  <a:pt x="1920240" y="46998"/>
                  <a:pt x="1920240" y="63961"/>
                </a:cubicBezTo>
                <a:lnTo>
                  <a:pt x="1920240" y="319799"/>
                </a:lnTo>
                <a:cubicBezTo>
                  <a:pt x="1920240" y="336763"/>
                  <a:pt x="1913501" y="353031"/>
                  <a:pt x="1901506" y="365026"/>
                </a:cubicBezTo>
                <a:cubicBezTo>
                  <a:pt x="1889511" y="377021"/>
                  <a:pt x="1873242" y="383760"/>
                  <a:pt x="1856279" y="383760"/>
                </a:cubicBezTo>
                <a:lnTo>
                  <a:pt x="63961" y="383760"/>
                </a:lnTo>
                <a:cubicBezTo>
                  <a:pt x="46997" y="383760"/>
                  <a:pt x="30729" y="377021"/>
                  <a:pt x="18734" y="365026"/>
                </a:cubicBezTo>
                <a:cubicBezTo>
                  <a:pt x="6739" y="353031"/>
                  <a:pt x="0" y="336762"/>
                  <a:pt x="0" y="319799"/>
                </a:cubicBezTo>
                <a:lnTo>
                  <a:pt x="0" y="63961"/>
                </a:lnTo>
                <a:close/>
              </a:path>
            </a:pathLst>
          </a:custGeom>
          <a:ln/>
        </p:spPr>
        <p:style>
          <a:lnRef idx="0">
            <a:schemeClr val="accent6"/>
          </a:lnRef>
          <a:fillRef idx="3">
            <a:schemeClr val="accent6"/>
          </a:fillRef>
          <a:effectRef idx="3">
            <a:schemeClr val="accent6"/>
          </a:effectRef>
          <a:fontRef idx="minor">
            <a:schemeClr val="lt1"/>
          </a:fontRef>
        </p:style>
        <p:txBody>
          <a:bodyPr lIns="79686" tIns="79686" rIns="79686" bIns="79686" spcCol="1270" anchor="ctr"/>
          <a:lstStyle/>
          <a:p>
            <a:pPr algn="ctr" defTabSz="711129">
              <a:lnSpc>
                <a:spcPct val="90000"/>
              </a:lnSpc>
              <a:spcAft>
                <a:spcPct val="35000"/>
              </a:spcAft>
              <a:defRPr/>
            </a:pPr>
            <a:r>
              <a:rPr lang="en-US" sz="1600" b="1" dirty="0" smtClean="0">
                <a:solidFill>
                  <a:schemeClr val="bg1"/>
                </a:solidFill>
                <a:latin typeface="Calibri" pitchFamily="34" charset="0"/>
                <a:cs typeface="Calibri" pitchFamily="34" charset="0"/>
              </a:rPr>
              <a:t>Ultra Thin</a:t>
            </a:r>
            <a:endParaRPr lang="en-US" sz="1600" b="1" dirty="0">
              <a:solidFill>
                <a:schemeClr val="bg1"/>
              </a:solidFill>
              <a:latin typeface="Calibri" pitchFamily="34" charset="0"/>
              <a:cs typeface="Calibri" pitchFamily="34" charset="0"/>
            </a:endParaRPr>
          </a:p>
        </p:txBody>
      </p:sp>
      <p:sp>
        <p:nvSpPr>
          <p:cNvPr id="10" name="Freeform 9"/>
          <p:cNvSpPr/>
          <p:nvPr/>
        </p:nvSpPr>
        <p:spPr>
          <a:xfrm>
            <a:off x="6096000" y="4495800"/>
            <a:ext cx="2057400" cy="381000"/>
          </a:xfrm>
          <a:custGeom>
            <a:avLst/>
            <a:gdLst>
              <a:gd name="connsiteX0" fmla="*/ 0 w 1920240"/>
              <a:gd name="connsiteY0" fmla="*/ 63961 h 383760"/>
              <a:gd name="connsiteX1" fmla="*/ 18734 w 1920240"/>
              <a:gd name="connsiteY1" fmla="*/ 18734 h 383760"/>
              <a:gd name="connsiteX2" fmla="*/ 63961 w 1920240"/>
              <a:gd name="connsiteY2" fmla="*/ 0 h 383760"/>
              <a:gd name="connsiteX3" fmla="*/ 1856279 w 1920240"/>
              <a:gd name="connsiteY3" fmla="*/ 0 h 383760"/>
              <a:gd name="connsiteX4" fmla="*/ 1901506 w 1920240"/>
              <a:gd name="connsiteY4" fmla="*/ 18734 h 383760"/>
              <a:gd name="connsiteX5" fmla="*/ 1920240 w 1920240"/>
              <a:gd name="connsiteY5" fmla="*/ 63961 h 383760"/>
              <a:gd name="connsiteX6" fmla="*/ 1920240 w 1920240"/>
              <a:gd name="connsiteY6" fmla="*/ 319799 h 383760"/>
              <a:gd name="connsiteX7" fmla="*/ 1901506 w 1920240"/>
              <a:gd name="connsiteY7" fmla="*/ 365026 h 383760"/>
              <a:gd name="connsiteX8" fmla="*/ 1856279 w 1920240"/>
              <a:gd name="connsiteY8" fmla="*/ 383760 h 383760"/>
              <a:gd name="connsiteX9" fmla="*/ 63961 w 1920240"/>
              <a:gd name="connsiteY9" fmla="*/ 383760 h 383760"/>
              <a:gd name="connsiteX10" fmla="*/ 18734 w 1920240"/>
              <a:gd name="connsiteY10" fmla="*/ 365026 h 383760"/>
              <a:gd name="connsiteX11" fmla="*/ 0 w 1920240"/>
              <a:gd name="connsiteY11" fmla="*/ 319799 h 383760"/>
              <a:gd name="connsiteX12" fmla="*/ 0 w 1920240"/>
              <a:gd name="connsiteY12"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0240" h="383760">
                <a:moveTo>
                  <a:pt x="0" y="63961"/>
                </a:moveTo>
                <a:cubicBezTo>
                  <a:pt x="0" y="46997"/>
                  <a:pt x="6739" y="30729"/>
                  <a:pt x="18734" y="18734"/>
                </a:cubicBezTo>
                <a:cubicBezTo>
                  <a:pt x="30729" y="6739"/>
                  <a:pt x="46998" y="0"/>
                  <a:pt x="63961" y="0"/>
                </a:cubicBezTo>
                <a:lnTo>
                  <a:pt x="1856279" y="0"/>
                </a:lnTo>
                <a:cubicBezTo>
                  <a:pt x="1873243" y="0"/>
                  <a:pt x="1889511" y="6739"/>
                  <a:pt x="1901506" y="18734"/>
                </a:cubicBezTo>
                <a:cubicBezTo>
                  <a:pt x="1913501" y="30729"/>
                  <a:pt x="1920240" y="46998"/>
                  <a:pt x="1920240" y="63961"/>
                </a:cubicBezTo>
                <a:lnTo>
                  <a:pt x="1920240" y="319799"/>
                </a:lnTo>
                <a:cubicBezTo>
                  <a:pt x="1920240" y="336763"/>
                  <a:pt x="1913501" y="353031"/>
                  <a:pt x="1901506" y="365026"/>
                </a:cubicBezTo>
                <a:cubicBezTo>
                  <a:pt x="1889511" y="377021"/>
                  <a:pt x="1873242" y="383760"/>
                  <a:pt x="1856279" y="383760"/>
                </a:cubicBezTo>
                <a:lnTo>
                  <a:pt x="63961" y="383760"/>
                </a:lnTo>
                <a:cubicBezTo>
                  <a:pt x="46997" y="383760"/>
                  <a:pt x="30729" y="377021"/>
                  <a:pt x="18734" y="365026"/>
                </a:cubicBezTo>
                <a:cubicBezTo>
                  <a:pt x="6739" y="353031"/>
                  <a:pt x="0" y="336762"/>
                  <a:pt x="0" y="319799"/>
                </a:cubicBezTo>
                <a:lnTo>
                  <a:pt x="0" y="63961"/>
                </a:lnTo>
                <a:close/>
              </a:path>
            </a:pathLst>
          </a:custGeom>
          <a:ln/>
        </p:spPr>
        <p:style>
          <a:lnRef idx="0">
            <a:schemeClr val="accent6"/>
          </a:lnRef>
          <a:fillRef idx="3">
            <a:schemeClr val="accent6"/>
          </a:fillRef>
          <a:effectRef idx="3">
            <a:schemeClr val="accent6"/>
          </a:effectRef>
          <a:fontRef idx="minor">
            <a:schemeClr val="lt1"/>
          </a:fontRef>
        </p:style>
        <p:txBody>
          <a:bodyPr lIns="79686" tIns="79686" rIns="79686" bIns="79686" spcCol="1270" anchor="ctr"/>
          <a:lstStyle/>
          <a:p>
            <a:pPr algn="ctr" defTabSz="711129" fontAlgn="base">
              <a:lnSpc>
                <a:spcPct val="90000"/>
              </a:lnSpc>
              <a:spcBef>
                <a:spcPct val="0"/>
              </a:spcBef>
              <a:spcAft>
                <a:spcPct val="35000"/>
              </a:spcAft>
              <a:defRPr/>
            </a:pPr>
            <a:r>
              <a:rPr lang="en-US" sz="1600" b="1" dirty="0" smtClean="0">
                <a:solidFill>
                  <a:schemeClr val="bg1"/>
                </a:solidFill>
                <a:latin typeface="Calibri" pitchFamily="34" charset="0"/>
                <a:cs typeface="Calibri" pitchFamily="34" charset="0"/>
              </a:rPr>
              <a:t>Ultra Affordable</a:t>
            </a:r>
            <a:endParaRPr lang="en-US" sz="1600" b="1" dirty="0">
              <a:solidFill>
                <a:schemeClr val="bg1"/>
              </a:solidFill>
              <a:latin typeface="Calibri" pitchFamily="34" charset="0"/>
              <a:cs typeface="Calibri" pitchFamily="34" charset="0"/>
            </a:endParaRPr>
          </a:p>
        </p:txBody>
      </p:sp>
      <p:sp>
        <p:nvSpPr>
          <p:cNvPr id="12" name="TextBox 11"/>
          <p:cNvSpPr txBox="1"/>
          <p:nvPr/>
        </p:nvSpPr>
        <p:spPr>
          <a:xfrm>
            <a:off x="533400" y="4800600"/>
            <a:ext cx="2590800" cy="73866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r>
              <a:rPr lang="en-US" sz="1400" b="1" dirty="0" smtClean="0">
                <a:solidFill>
                  <a:schemeClr val="bg1"/>
                </a:solidFill>
                <a:latin typeface="+mn-lt"/>
              </a:rPr>
              <a:t>Powered by 2</a:t>
            </a:r>
            <a:r>
              <a:rPr lang="en-US" sz="1400" b="1" baseline="30000" dirty="0" smtClean="0">
                <a:solidFill>
                  <a:schemeClr val="bg1"/>
                </a:solidFill>
                <a:latin typeface="+mn-lt"/>
              </a:rPr>
              <a:t>nd</a:t>
            </a:r>
            <a:r>
              <a:rPr lang="en-US" sz="1400" b="1" dirty="0" smtClean="0">
                <a:solidFill>
                  <a:schemeClr val="bg1"/>
                </a:solidFill>
                <a:latin typeface="+mn-lt"/>
              </a:rPr>
              <a:t> Generation Intel Core processor family; </a:t>
            </a:r>
          </a:p>
          <a:p>
            <a:r>
              <a:rPr lang="en-US" sz="1400" b="1" dirty="0" smtClean="0">
                <a:solidFill>
                  <a:schemeClr val="bg1"/>
                </a:solidFill>
              </a:rPr>
              <a:t>Wakes up in a hurry</a:t>
            </a:r>
            <a:r>
              <a:rPr lang="en-US" sz="1400" b="1" dirty="0" smtClean="0">
                <a:solidFill>
                  <a:schemeClr val="bg1"/>
                </a:solidFill>
                <a:latin typeface="+mn-lt"/>
              </a:rPr>
              <a:t> !</a:t>
            </a:r>
            <a:endParaRPr lang="en-US" sz="1400" b="1" dirty="0">
              <a:solidFill>
                <a:schemeClr val="bg1"/>
              </a:solidFill>
              <a:latin typeface="+mn-lt"/>
            </a:endParaRPr>
          </a:p>
        </p:txBody>
      </p:sp>
      <p:sp>
        <p:nvSpPr>
          <p:cNvPr id="7" name="Freeform 6"/>
          <p:cNvSpPr/>
          <p:nvPr/>
        </p:nvSpPr>
        <p:spPr>
          <a:xfrm>
            <a:off x="76200" y="4495800"/>
            <a:ext cx="2057400" cy="381000"/>
          </a:xfrm>
          <a:custGeom>
            <a:avLst/>
            <a:gdLst>
              <a:gd name="connsiteX0" fmla="*/ 0 w 1920240"/>
              <a:gd name="connsiteY0" fmla="*/ 63961 h 383760"/>
              <a:gd name="connsiteX1" fmla="*/ 18734 w 1920240"/>
              <a:gd name="connsiteY1" fmla="*/ 18734 h 383760"/>
              <a:gd name="connsiteX2" fmla="*/ 63961 w 1920240"/>
              <a:gd name="connsiteY2" fmla="*/ 0 h 383760"/>
              <a:gd name="connsiteX3" fmla="*/ 1856279 w 1920240"/>
              <a:gd name="connsiteY3" fmla="*/ 0 h 383760"/>
              <a:gd name="connsiteX4" fmla="*/ 1901506 w 1920240"/>
              <a:gd name="connsiteY4" fmla="*/ 18734 h 383760"/>
              <a:gd name="connsiteX5" fmla="*/ 1920240 w 1920240"/>
              <a:gd name="connsiteY5" fmla="*/ 63961 h 383760"/>
              <a:gd name="connsiteX6" fmla="*/ 1920240 w 1920240"/>
              <a:gd name="connsiteY6" fmla="*/ 319799 h 383760"/>
              <a:gd name="connsiteX7" fmla="*/ 1901506 w 1920240"/>
              <a:gd name="connsiteY7" fmla="*/ 365026 h 383760"/>
              <a:gd name="connsiteX8" fmla="*/ 1856279 w 1920240"/>
              <a:gd name="connsiteY8" fmla="*/ 383760 h 383760"/>
              <a:gd name="connsiteX9" fmla="*/ 63961 w 1920240"/>
              <a:gd name="connsiteY9" fmla="*/ 383760 h 383760"/>
              <a:gd name="connsiteX10" fmla="*/ 18734 w 1920240"/>
              <a:gd name="connsiteY10" fmla="*/ 365026 h 383760"/>
              <a:gd name="connsiteX11" fmla="*/ 0 w 1920240"/>
              <a:gd name="connsiteY11" fmla="*/ 319799 h 383760"/>
              <a:gd name="connsiteX12" fmla="*/ 0 w 1920240"/>
              <a:gd name="connsiteY12"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0240" h="383760">
                <a:moveTo>
                  <a:pt x="0" y="63961"/>
                </a:moveTo>
                <a:cubicBezTo>
                  <a:pt x="0" y="46997"/>
                  <a:pt x="6739" y="30729"/>
                  <a:pt x="18734" y="18734"/>
                </a:cubicBezTo>
                <a:cubicBezTo>
                  <a:pt x="30729" y="6739"/>
                  <a:pt x="46998" y="0"/>
                  <a:pt x="63961" y="0"/>
                </a:cubicBezTo>
                <a:lnTo>
                  <a:pt x="1856279" y="0"/>
                </a:lnTo>
                <a:cubicBezTo>
                  <a:pt x="1873243" y="0"/>
                  <a:pt x="1889511" y="6739"/>
                  <a:pt x="1901506" y="18734"/>
                </a:cubicBezTo>
                <a:cubicBezTo>
                  <a:pt x="1913501" y="30729"/>
                  <a:pt x="1920240" y="46998"/>
                  <a:pt x="1920240" y="63961"/>
                </a:cubicBezTo>
                <a:lnTo>
                  <a:pt x="1920240" y="319799"/>
                </a:lnTo>
                <a:cubicBezTo>
                  <a:pt x="1920240" y="336763"/>
                  <a:pt x="1913501" y="353031"/>
                  <a:pt x="1901506" y="365026"/>
                </a:cubicBezTo>
                <a:cubicBezTo>
                  <a:pt x="1889511" y="377021"/>
                  <a:pt x="1873242" y="383760"/>
                  <a:pt x="1856279" y="383760"/>
                </a:cubicBezTo>
                <a:lnTo>
                  <a:pt x="63961" y="383760"/>
                </a:lnTo>
                <a:cubicBezTo>
                  <a:pt x="46997" y="383760"/>
                  <a:pt x="30729" y="377021"/>
                  <a:pt x="18734" y="365026"/>
                </a:cubicBezTo>
                <a:cubicBezTo>
                  <a:pt x="6739" y="353031"/>
                  <a:pt x="0" y="336762"/>
                  <a:pt x="0" y="319799"/>
                </a:cubicBezTo>
                <a:lnTo>
                  <a:pt x="0" y="63961"/>
                </a:lnTo>
                <a:close/>
              </a:path>
            </a:pathLst>
          </a:custGeom>
          <a:ln/>
        </p:spPr>
        <p:style>
          <a:lnRef idx="0">
            <a:schemeClr val="accent6"/>
          </a:lnRef>
          <a:fillRef idx="3">
            <a:schemeClr val="accent6"/>
          </a:fillRef>
          <a:effectRef idx="3">
            <a:schemeClr val="accent6"/>
          </a:effectRef>
          <a:fontRef idx="minor">
            <a:schemeClr val="lt1"/>
          </a:fontRef>
        </p:style>
        <p:txBody>
          <a:bodyPr lIns="79686" tIns="79686" rIns="79686" bIns="79686" spcCol="1270" anchor="ctr"/>
          <a:lstStyle/>
          <a:p>
            <a:pPr algn="ctr" defTabSz="711129" fontAlgn="base">
              <a:lnSpc>
                <a:spcPct val="90000"/>
              </a:lnSpc>
              <a:spcBef>
                <a:spcPct val="0"/>
              </a:spcBef>
              <a:spcAft>
                <a:spcPct val="35000"/>
              </a:spcAft>
              <a:defRPr/>
            </a:pPr>
            <a:r>
              <a:rPr lang="en-US" sz="1600" b="1" dirty="0" smtClean="0">
                <a:solidFill>
                  <a:schemeClr val="bg1"/>
                </a:solidFill>
                <a:latin typeface="Calibri" pitchFamily="34" charset="0"/>
                <a:cs typeface="Calibri" pitchFamily="34" charset="0"/>
              </a:rPr>
              <a:t>Ultra Responsive</a:t>
            </a:r>
            <a:endParaRPr lang="en-US" sz="1600" b="1" dirty="0">
              <a:solidFill>
                <a:schemeClr val="bg1"/>
              </a:solidFill>
              <a:latin typeface="Calibri" pitchFamily="34" charset="0"/>
              <a:cs typeface="Calibri" pitchFamily="34" charset="0"/>
            </a:endParaRPr>
          </a:p>
        </p:txBody>
      </p:sp>
      <p:sp>
        <p:nvSpPr>
          <p:cNvPr id="15" name="TextBox 14"/>
          <p:cNvSpPr txBox="1"/>
          <p:nvPr/>
        </p:nvSpPr>
        <p:spPr>
          <a:xfrm>
            <a:off x="1295400" y="757535"/>
            <a:ext cx="624840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lnSpc>
                <a:spcPct val="150000"/>
              </a:lnSpc>
            </a:pPr>
            <a:r>
              <a:rPr lang="en-US" sz="1600" b="1" dirty="0" smtClean="0">
                <a:solidFill>
                  <a:schemeClr val="bg1"/>
                </a:solidFill>
                <a:latin typeface="+mn-lt"/>
              </a:rPr>
              <a:t>Excellent traditional computing experience plus the benefits of a tablet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0688"/>
            <a:ext cx="8763000" cy="667512"/>
          </a:xfrm>
        </p:spPr>
        <p:txBody>
          <a:bodyPr>
            <a:noAutofit/>
          </a:bodyPr>
          <a:lstStyle/>
          <a:p>
            <a:r>
              <a:rPr lang="en-US" dirty="0" smtClean="0"/>
              <a:t>Ultrabook</a:t>
            </a:r>
            <a:r>
              <a:rPr lang="en-US" b="0" baseline="20000" dirty="0" smtClean="0"/>
              <a:t>TM</a:t>
            </a:r>
            <a:r>
              <a:rPr lang="en-US" dirty="0" smtClean="0"/>
              <a:t>: The Next PC App Destination</a:t>
            </a:r>
            <a:endParaRPr lang="en-US" dirty="0"/>
          </a:p>
        </p:txBody>
      </p:sp>
      <p:sp>
        <p:nvSpPr>
          <p:cNvPr id="3" name="Date Placeholder 2"/>
          <p:cNvSpPr>
            <a:spLocks noGrp="1"/>
          </p:cNvSpPr>
          <p:nvPr>
            <p:ph type="dt" sz="half" idx="10"/>
          </p:nvPr>
        </p:nvSpPr>
        <p:spPr/>
        <p:txBody>
          <a:bodyPr/>
          <a:lstStyle/>
          <a:p>
            <a:fld id="{73FC60A4-374A-4FCB-A492-874169EA2CDF}" type="datetime1">
              <a:rPr lang="en-US" smtClean="0"/>
              <a:pPr/>
              <a:t>10/1/2011</a:t>
            </a:fld>
            <a:endParaRPr lang="en-US" dirty="0"/>
          </a:p>
        </p:txBody>
      </p:sp>
      <p:sp>
        <p:nvSpPr>
          <p:cNvPr id="4" name="Slide Number Placeholder 3"/>
          <p:cNvSpPr>
            <a:spLocks noGrp="1"/>
          </p:cNvSpPr>
          <p:nvPr>
            <p:ph type="sldNum" sz="quarter" idx="12"/>
          </p:nvPr>
        </p:nvSpPr>
        <p:spPr/>
        <p:txBody>
          <a:bodyPr/>
          <a:lstStyle/>
          <a:p>
            <a:fld id="{82D50B30-38D5-4D82-B0F5-7E2948567221}" type="slidenum">
              <a:rPr lang="en-US" smtClean="0"/>
              <a:pPr/>
              <a:t>19</a:t>
            </a:fld>
            <a:endParaRPr lang="en-US" dirty="0"/>
          </a:p>
        </p:txBody>
      </p:sp>
      <p:pic>
        <p:nvPicPr>
          <p:cNvPr id="1026" name="Picture 2" descr="C:\Users\ashah23\Desktop\Intel_Reimagine___UltraBook_4A.jpg"/>
          <p:cNvPicPr>
            <a:picLocks noChangeAspect="1" noChangeArrowheads="1"/>
          </p:cNvPicPr>
          <p:nvPr/>
        </p:nvPicPr>
        <p:blipFill>
          <a:blip r:embed="rId2" cstate="print"/>
          <a:srcRect/>
          <a:stretch>
            <a:fillRect/>
          </a:stretch>
        </p:blipFill>
        <p:spPr bwMode="auto">
          <a:xfrm>
            <a:off x="152400" y="1066800"/>
            <a:ext cx="8772525" cy="2924175"/>
          </a:xfrm>
          <a:prstGeom prst="rect">
            <a:avLst/>
          </a:prstGeom>
          <a:noFill/>
        </p:spPr>
      </p:pic>
      <p:sp>
        <p:nvSpPr>
          <p:cNvPr id="9" name="Freeform 8"/>
          <p:cNvSpPr/>
          <p:nvPr/>
        </p:nvSpPr>
        <p:spPr>
          <a:xfrm>
            <a:off x="838200" y="4953000"/>
            <a:ext cx="2057400" cy="381000"/>
          </a:xfrm>
          <a:custGeom>
            <a:avLst/>
            <a:gdLst>
              <a:gd name="connsiteX0" fmla="*/ 0 w 1920240"/>
              <a:gd name="connsiteY0" fmla="*/ 63961 h 383760"/>
              <a:gd name="connsiteX1" fmla="*/ 18734 w 1920240"/>
              <a:gd name="connsiteY1" fmla="*/ 18734 h 383760"/>
              <a:gd name="connsiteX2" fmla="*/ 63961 w 1920240"/>
              <a:gd name="connsiteY2" fmla="*/ 0 h 383760"/>
              <a:gd name="connsiteX3" fmla="*/ 1856279 w 1920240"/>
              <a:gd name="connsiteY3" fmla="*/ 0 h 383760"/>
              <a:gd name="connsiteX4" fmla="*/ 1901506 w 1920240"/>
              <a:gd name="connsiteY4" fmla="*/ 18734 h 383760"/>
              <a:gd name="connsiteX5" fmla="*/ 1920240 w 1920240"/>
              <a:gd name="connsiteY5" fmla="*/ 63961 h 383760"/>
              <a:gd name="connsiteX6" fmla="*/ 1920240 w 1920240"/>
              <a:gd name="connsiteY6" fmla="*/ 319799 h 383760"/>
              <a:gd name="connsiteX7" fmla="*/ 1901506 w 1920240"/>
              <a:gd name="connsiteY7" fmla="*/ 365026 h 383760"/>
              <a:gd name="connsiteX8" fmla="*/ 1856279 w 1920240"/>
              <a:gd name="connsiteY8" fmla="*/ 383760 h 383760"/>
              <a:gd name="connsiteX9" fmla="*/ 63961 w 1920240"/>
              <a:gd name="connsiteY9" fmla="*/ 383760 h 383760"/>
              <a:gd name="connsiteX10" fmla="*/ 18734 w 1920240"/>
              <a:gd name="connsiteY10" fmla="*/ 365026 h 383760"/>
              <a:gd name="connsiteX11" fmla="*/ 0 w 1920240"/>
              <a:gd name="connsiteY11" fmla="*/ 319799 h 383760"/>
              <a:gd name="connsiteX12" fmla="*/ 0 w 1920240"/>
              <a:gd name="connsiteY12"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0240" h="383760">
                <a:moveTo>
                  <a:pt x="0" y="63961"/>
                </a:moveTo>
                <a:cubicBezTo>
                  <a:pt x="0" y="46997"/>
                  <a:pt x="6739" y="30729"/>
                  <a:pt x="18734" y="18734"/>
                </a:cubicBezTo>
                <a:cubicBezTo>
                  <a:pt x="30729" y="6739"/>
                  <a:pt x="46998" y="0"/>
                  <a:pt x="63961" y="0"/>
                </a:cubicBezTo>
                <a:lnTo>
                  <a:pt x="1856279" y="0"/>
                </a:lnTo>
                <a:cubicBezTo>
                  <a:pt x="1873243" y="0"/>
                  <a:pt x="1889511" y="6739"/>
                  <a:pt x="1901506" y="18734"/>
                </a:cubicBezTo>
                <a:cubicBezTo>
                  <a:pt x="1913501" y="30729"/>
                  <a:pt x="1920240" y="46998"/>
                  <a:pt x="1920240" y="63961"/>
                </a:cubicBezTo>
                <a:lnTo>
                  <a:pt x="1920240" y="319799"/>
                </a:lnTo>
                <a:cubicBezTo>
                  <a:pt x="1920240" y="336763"/>
                  <a:pt x="1913501" y="353031"/>
                  <a:pt x="1901506" y="365026"/>
                </a:cubicBezTo>
                <a:cubicBezTo>
                  <a:pt x="1889511" y="377021"/>
                  <a:pt x="1873242" y="383760"/>
                  <a:pt x="1856279" y="383760"/>
                </a:cubicBezTo>
                <a:lnTo>
                  <a:pt x="63961" y="383760"/>
                </a:lnTo>
                <a:cubicBezTo>
                  <a:pt x="46997" y="383760"/>
                  <a:pt x="30729" y="377021"/>
                  <a:pt x="18734" y="365026"/>
                </a:cubicBezTo>
                <a:cubicBezTo>
                  <a:pt x="6739" y="353031"/>
                  <a:pt x="0" y="336762"/>
                  <a:pt x="0" y="319799"/>
                </a:cubicBezTo>
                <a:lnTo>
                  <a:pt x="0" y="63961"/>
                </a:lnTo>
                <a:close/>
              </a:path>
            </a:pathLst>
          </a:custGeom>
          <a:ln/>
        </p:spPr>
        <p:style>
          <a:lnRef idx="0">
            <a:schemeClr val="accent6"/>
          </a:lnRef>
          <a:fillRef idx="3">
            <a:schemeClr val="accent6"/>
          </a:fillRef>
          <a:effectRef idx="3">
            <a:schemeClr val="accent6"/>
          </a:effectRef>
          <a:fontRef idx="minor">
            <a:schemeClr val="lt1"/>
          </a:fontRef>
        </p:style>
        <p:txBody>
          <a:bodyPr lIns="79686" tIns="79686" rIns="79686" bIns="79686" spcCol="1270" anchor="ctr"/>
          <a:lstStyle/>
          <a:p>
            <a:pPr algn="ctr" defTabSz="711129">
              <a:lnSpc>
                <a:spcPct val="90000"/>
              </a:lnSpc>
              <a:spcAft>
                <a:spcPct val="35000"/>
              </a:spcAft>
              <a:defRPr/>
            </a:pPr>
            <a:r>
              <a:rPr lang="en-US" sz="1600" dirty="0" smtClean="0">
                <a:solidFill>
                  <a:schemeClr val="bg1"/>
                </a:solidFill>
                <a:latin typeface="Calibri" pitchFamily="34" charset="0"/>
                <a:cs typeface="Calibri" pitchFamily="34" charset="0"/>
              </a:rPr>
              <a:t>Ultrabook</a:t>
            </a:r>
            <a:r>
              <a:rPr lang="en-US" sz="1600" baseline="30000" dirty="0" smtClean="0">
                <a:solidFill>
                  <a:schemeClr val="bg1"/>
                </a:solidFill>
                <a:latin typeface="Calibri" pitchFamily="34" charset="0"/>
                <a:cs typeface="Calibri" pitchFamily="34" charset="0"/>
              </a:rPr>
              <a:t>TM </a:t>
            </a:r>
            <a:r>
              <a:rPr lang="en-US" sz="1600" dirty="0" smtClean="0">
                <a:solidFill>
                  <a:schemeClr val="bg1"/>
                </a:solidFill>
                <a:latin typeface="Calibri" pitchFamily="34" charset="0"/>
                <a:cs typeface="Calibri" pitchFamily="34" charset="0"/>
              </a:rPr>
              <a:t>to Go</a:t>
            </a:r>
            <a:endParaRPr lang="en-US" sz="1600" dirty="0">
              <a:solidFill>
                <a:schemeClr val="bg1"/>
              </a:solidFill>
              <a:latin typeface="Calibri" pitchFamily="34" charset="0"/>
              <a:cs typeface="Calibri" pitchFamily="34" charset="0"/>
            </a:endParaRPr>
          </a:p>
        </p:txBody>
      </p:sp>
      <p:sp>
        <p:nvSpPr>
          <p:cNvPr id="7" name="Freeform 6"/>
          <p:cNvSpPr/>
          <p:nvPr/>
        </p:nvSpPr>
        <p:spPr>
          <a:xfrm>
            <a:off x="3505200" y="4267200"/>
            <a:ext cx="2057400" cy="381000"/>
          </a:xfrm>
          <a:custGeom>
            <a:avLst/>
            <a:gdLst>
              <a:gd name="connsiteX0" fmla="*/ 0 w 1920240"/>
              <a:gd name="connsiteY0" fmla="*/ 63961 h 383760"/>
              <a:gd name="connsiteX1" fmla="*/ 18734 w 1920240"/>
              <a:gd name="connsiteY1" fmla="*/ 18734 h 383760"/>
              <a:gd name="connsiteX2" fmla="*/ 63961 w 1920240"/>
              <a:gd name="connsiteY2" fmla="*/ 0 h 383760"/>
              <a:gd name="connsiteX3" fmla="*/ 1856279 w 1920240"/>
              <a:gd name="connsiteY3" fmla="*/ 0 h 383760"/>
              <a:gd name="connsiteX4" fmla="*/ 1901506 w 1920240"/>
              <a:gd name="connsiteY4" fmla="*/ 18734 h 383760"/>
              <a:gd name="connsiteX5" fmla="*/ 1920240 w 1920240"/>
              <a:gd name="connsiteY5" fmla="*/ 63961 h 383760"/>
              <a:gd name="connsiteX6" fmla="*/ 1920240 w 1920240"/>
              <a:gd name="connsiteY6" fmla="*/ 319799 h 383760"/>
              <a:gd name="connsiteX7" fmla="*/ 1901506 w 1920240"/>
              <a:gd name="connsiteY7" fmla="*/ 365026 h 383760"/>
              <a:gd name="connsiteX8" fmla="*/ 1856279 w 1920240"/>
              <a:gd name="connsiteY8" fmla="*/ 383760 h 383760"/>
              <a:gd name="connsiteX9" fmla="*/ 63961 w 1920240"/>
              <a:gd name="connsiteY9" fmla="*/ 383760 h 383760"/>
              <a:gd name="connsiteX10" fmla="*/ 18734 w 1920240"/>
              <a:gd name="connsiteY10" fmla="*/ 365026 h 383760"/>
              <a:gd name="connsiteX11" fmla="*/ 0 w 1920240"/>
              <a:gd name="connsiteY11" fmla="*/ 319799 h 383760"/>
              <a:gd name="connsiteX12" fmla="*/ 0 w 1920240"/>
              <a:gd name="connsiteY12"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0240" h="383760">
                <a:moveTo>
                  <a:pt x="0" y="63961"/>
                </a:moveTo>
                <a:cubicBezTo>
                  <a:pt x="0" y="46997"/>
                  <a:pt x="6739" y="30729"/>
                  <a:pt x="18734" y="18734"/>
                </a:cubicBezTo>
                <a:cubicBezTo>
                  <a:pt x="30729" y="6739"/>
                  <a:pt x="46998" y="0"/>
                  <a:pt x="63961" y="0"/>
                </a:cubicBezTo>
                <a:lnTo>
                  <a:pt x="1856279" y="0"/>
                </a:lnTo>
                <a:cubicBezTo>
                  <a:pt x="1873243" y="0"/>
                  <a:pt x="1889511" y="6739"/>
                  <a:pt x="1901506" y="18734"/>
                </a:cubicBezTo>
                <a:cubicBezTo>
                  <a:pt x="1913501" y="30729"/>
                  <a:pt x="1920240" y="46998"/>
                  <a:pt x="1920240" y="63961"/>
                </a:cubicBezTo>
                <a:lnTo>
                  <a:pt x="1920240" y="319799"/>
                </a:lnTo>
                <a:cubicBezTo>
                  <a:pt x="1920240" y="336763"/>
                  <a:pt x="1913501" y="353031"/>
                  <a:pt x="1901506" y="365026"/>
                </a:cubicBezTo>
                <a:cubicBezTo>
                  <a:pt x="1889511" y="377021"/>
                  <a:pt x="1873242" y="383760"/>
                  <a:pt x="1856279" y="383760"/>
                </a:cubicBezTo>
                <a:lnTo>
                  <a:pt x="63961" y="383760"/>
                </a:lnTo>
                <a:cubicBezTo>
                  <a:pt x="46997" y="383760"/>
                  <a:pt x="30729" y="377021"/>
                  <a:pt x="18734" y="365026"/>
                </a:cubicBezTo>
                <a:cubicBezTo>
                  <a:pt x="6739" y="353031"/>
                  <a:pt x="0" y="336762"/>
                  <a:pt x="0" y="319799"/>
                </a:cubicBezTo>
                <a:lnTo>
                  <a:pt x="0" y="63961"/>
                </a:lnTo>
                <a:close/>
              </a:path>
            </a:pathLst>
          </a:custGeom>
          <a:ln/>
        </p:spPr>
        <p:style>
          <a:lnRef idx="0">
            <a:schemeClr val="accent6"/>
          </a:lnRef>
          <a:fillRef idx="3">
            <a:schemeClr val="accent6"/>
          </a:fillRef>
          <a:effectRef idx="3">
            <a:schemeClr val="accent6"/>
          </a:effectRef>
          <a:fontRef idx="minor">
            <a:schemeClr val="lt1"/>
          </a:fontRef>
        </p:style>
        <p:txBody>
          <a:bodyPr lIns="79686" tIns="79686" rIns="79686" bIns="79686" spcCol="1270" anchor="ctr"/>
          <a:lstStyle/>
          <a:p>
            <a:pPr algn="ctr" defTabSz="711129">
              <a:lnSpc>
                <a:spcPct val="90000"/>
              </a:lnSpc>
              <a:spcAft>
                <a:spcPct val="35000"/>
              </a:spcAft>
              <a:defRPr/>
            </a:pPr>
            <a:r>
              <a:rPr lang="en-US" sz="1600" b="1" dirty="0" smtClean="0">
                <a:solidFill>
                  <a:schemeClr val="bg1"/>
                </a:solidFill>
                <a:latin typeface="Calibri" pitchFamily="34" charset="0"/>
                <a:cs typeface="Calibri" pitchFamily="34" charset="0"/>
              </a:rPr>
              <a:t>Intel </a:t>
            </a:r>
            <a:r>
              <a:rPr lang="en-US" sz="1600" b="1" dirty="0" err="1" smtClean="0">
                <a:solidFill>
                  <a:schemeClr val="bg1"/>
                </a:solidFill>
                <a:latin typeface="Calibri" pitchFamily="34" charset="0"/>
                <a:cs typeface="Calibri" pitchFamily="34" charset="0"/>
              </a:rPr>
              <a:t>AppUp</a:t>
            </a:r>
            <a:r>
              <a:rPr lang="en-US" sz="1400" baseline="30000" dirty="0" err="1" smtClean="0">
                <a:solidFill>
                  <a:schemeClr val="bg1"/>
                </a:solidFill>
                <a:latin typeface="Calibri" pitchFamily="34" charset="0"/>
                <a:cs typeface="Calibri" pitchFamily="34" charset="0"/>
              </a:rPr>
              <a:t>SM</a:t>
            </a:r>
            <a:r>
              <a:rPr lang="en-US" sz="1600" b="1" dirty="0" smtClean="0">
                <a:solidFill>
                  <a:schemeClr val="bg1"/>
                </a:solidFill>
                <a:latin typeface="Calibri" pitchFamily="34" charset="0"/>
                <a:cs typeface="Calibri" pitchFamily="34" charset="0"/>
              </a:rPr>
              <a:t> center</a:t>
            </a:r>
            <a:endParaRPr lang="en-US" sz="1600" baseline="30000" dirty="0">
              <a:solidFill>
                <a:schemeClr val="bg1"/>
              </a:solidFill>
              <a:latin typeface="Calibri" pitchFamily="34" charset="0"/>
              <a:cs typeface="Calibri" pitchFamily="34" charset="0"/>
            </a:endParaRPr>
          </a:p>
        </p:txBody>
      </p:sp>
      <p:sp>
        <p:nvSpPr>
          <p:cNvPr id="16" name="Freeform 15"/>
          <p:cNvSpPr/>
          <p:nvPr/>
        </p:nvSpPr>
        <p:spPr>
          <a:xfrm>
            <a:off x="3505200" y="4953000"/>
            <a:ext cx="2057400" cy="381000"/>
          </a:xfrm>
          <a:custGeom>
            <a:avLst/>
            <a:gdLst>
              <a:gd name="connsiteX0" fmla="*/ 0 w 1920240"/>
              <a:gd name="connsiteY0" fmla="*/ 63961 h 383760"/>
              <a:gd name="connsiteX1" fmla="*/ 18734 w 1920240"/>
              <a:gd name="connsiteY1" fmla="*/ 18734 h 383760"/>
              <a:gd name="connsiteX2" fmla="*/ 63961 w 1920240"/>
              <a:gd name="connsiteY2" fmla="*/ 0 h 383760"/>
              <a:gd name="connsiteX3" fmla="*/ 1856279 w 1920240"/>
              <a:gd name="connsiteY3" fmla="*/ 0 h 383760"/>
              <a:gd name="connsiteX4" fmla="*/ 1901506 w 1920240"/>
              <a:gd name="connsiteY4" fmla="*/ 18734 h 383760"/>
              <a:gd name="connsiteX5" fmla="*/ 1920240 w 1920240"/>
              <a:gd name="connsiteY5" fmla="*/ 63961 h 383760"/>
              <a:gd name="connsiteX6" fmla="*/ 1920240 w 1920240"/>
              <a:gd name="connsiteY6" fmla="*/ 319799 h 383760"/>
              <a:gd name="connsiteX7" fmla="*/ 1901506 w 1920240"/>
              <a:gd name="connsiteY7" fmla="*/ 365026 h 383760"/>
              <a:gd name="connsiteX8" fmla="*/ 1856279 w 1920240"/>
              <a:gd name="connsiteY8" fmla="*/ 383760 h 383760"/>
              <a:gd name="connsiteX9" fmla="*/ 63961 w 1920240"/>
              <a:gd name="connsiteY9" fmla="*/ 383760 h 383760"/>
              <a:gd name="connsiteX10" fmla="*/ 18734 w 1920240"/>
              <a:gd name="connsiteY10" fmla="*/ 365026 h 383760"/>
              <a:gd name="connsiteX11" fmla="*/ 0 w 1920240"/>
              <a:gd name="connsiteY11" fmla="*/ 319799 h 383760"/>
              <a:gd name="connsiteX12" fmla="*/ 0 w 1920240"/>
              <a:gd name="connsiteY12"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0240" h="383760">
                <a:moveTo>
                  <a:pt x="0" y="63961"/>
                </a:moveTo>
                <a:cubicBezTo>
                  <a:pt x="0" y="46997"/>
                  <a:pt x="6739" y="30729"/>
                  <a:pt x="18734" y="18734"/>
                </a:cubicBezTo>
                <a:cubicBezTo>
                  <a:pt x="30729" y="6739"/>
                  <a:pt x="46998" y="0"/>
                  <a:pt x="63961" y="0"/>
                </a:cubicBezTo>
                <a:lnTo>
                  <a:pt x="1856279" y="0"/>
                </a:lnTo>
                <a:cubicBezTo>
                  <a:pt x="1873243" y="0"/>
                  <a:pt x="1889511" y="6739"/>
                  <a:pt x="1901506" y="18734"/>
                </a:cubicBezTo>
                <a:cubicBezTo>
                  <a:pt x="1913501" y="30729"/>
                  <a:pt x="1920240" y="46998"/>
                  <a:pt x="1920240" y="63961"/>
                </a:cubicBezTo>
                <a:lnTo>
                  <a:pt x="1920240" y="319799"/>
                </a:lnTo>
                <a:cubicBezTo>
                  <a:pt x="1920240" y="336763"/>
                  <a:pt x="1913501" y="353031"/>
                  <a:pt x="1901506" y="365026"/>
                </a:cubicBezTo>
                <a:cubicBezTo>
                  <a:pt x="1889511" y="377021"/>
                  <a:pt x="1873242" y="383760"/>
                  <a:pt x="1856279" y="383760"/>
                </a:cubicBezTo>
                <a:lnTo>
                  <a:pt x="63961" y="383760"/>
                </a:lnTo>
                <a:cubicBezTo>
                  <a:pt x="46997" y="383760"/>
                  <a:pt x="30729" y="377021"/>
                  <a:pt x="18734" y="365026"/>
                </a:cubicBezTo>
                <a:cubicBezTo>
                  <a:pt x="6739" y="353031"/>
                  <a:pt x="0" y="336762"/>
                  <a:pt x="0" y="319799"/>
                </a:cubicBezTo>
                <a:lnTo>
                  <a:pt x="0" y="63961"/>
                </a:lnTo>
                <a:close/>
              </a:path>
            </a:pathLst>
          </a:custGeom>
          <a:ln/>
        </p:spPr>
        <p:style>
          <a:lnRef idx="0">
            <a:schemeClr val="accent6"/>
          </a:lnRef>
          <a:fillRef idx="3">
            <a:schemeClr val="accent6"/>
          </a:fillRef>
          <a:effectRef idx="3">
            <a:schemeClr val="accent6"/>
          </a:effectRef>
          <a:fontRef idx="minor">
            <a:schemeClr val="lt1"/>
          </a:fontRef>
        </p:style>
        <p:txBody>
          <a:bodyPr lIns="79686" tIns="79686" rIns="79686" bIns="79686" spcCol="1270" anchor="ctr"/>
          <a:lstStyle/>
          <a:p>
            <a:pPr algn="ctr" defTabSz="711129">
              <a:lnSpc>
                <a:spcPct val="90000"/>
              </a:lnSpc>
              <a:spcAft>
                <a:spcPct val="35000"/>
              </a:spcAft>
              <a:defRPr/>
            </a:pPr>
            <a:r>
              <a:rPr lang="en-US" sz="1600" dirty="0" smtClean="0">
                <a:solidFill>
                  <a:schemeClr val="bg1"/>
                </a:solidFill>
                <a:latin typeface="Calibri" pitchFamily="34" charset="0"/>
                <a:cs typeface="Calibri" pitchFamily="34" charset="0"/>
              </a:rPr>
              <a:t>Better Experience</a:t>
            </a:r>
            <a:endParaRPr lang="en-US" sz="1600" dirty="0">
              <a:solidFill>
                <a:schemeClr val="bg1"/>
              </a:solidFill>
              <a:latin typeface="Calibri" pitchFamily="34" charset="0"/>
              <a:cs typeface="Calibri" pitchFamily="34" charset="0"/>
            </a:endParaRPr>
          </a:p>
        </p:txBody>
      </p:sp>
      <p:sp>
        <p:nvSpPr>
          <p:cNvPr id="17" name="Freeform 16"/>
          <p:cNvSpPr/>
          <p:nvPr/>
        </p:nvSpPr>
        <p:spPr>
          <a:xfrm>
            <a:off x="6172200" y="4953000"/>
            <a:ext cx="2057400" cy="381000"/>
          </a:xfrm>
          <a:custGeom>
            <a:avLst/>
            <a:gdLst>
              <a:gd name="connsiteX0" fmla="*/ 0 w 1920240"/>
              <a:gd name="connsiteY0" fmla="*/ 63961 h 383760"/>
              <a:gd name="connsiteX1" fmla="*/ 18734 w 1920240"/>
              <a:gd name="connsiteY1" fmla="*/ 18734 h 383760"/>
              <a:gd name="connsiteX2" fmla="*/ 63961 w 1920240"/>
              <a:gd name="connsiteY2" fmla="*/ 0 h 383760"/>
              <a:gd name="connsiteX3" fmla="*/ 1856279 w 1920240"/>
              <a:gd name="connsiteY3" fmla="*/ 0 h 383760"/>
              <a:gd name="connsiteX4" fmla="*/ 1901506 w 1920240"/>
              <a:gd name="connsiteY4" fmla="*/ 18734 h 383760"/>
              <a:gd name="connsiteX5" fmla="*/ 1920240 w 1920240"/>
              <a:gd name="connsiteY5" fmla="*/ 63961 h 383760"/>
              <a:gd name="connsiteX6" fmla="*/ 1920240 w 1920240"/>
              <a:gd name="connsiteY6" fmla="*/ 319799 h 383760"/>
              <a:gd name="connsiteX7" fmla="*/ 1901506 w 1920240"/>
              <a:gd name="connsiteY7" fmla="*/ 365026 h 383760"/>
              <a:gd name="connsiteX8" fmla="*/ 1856279 w 1920240"/>
              <a:gd name="connsiteY8" fmla="*/ 383760 h 383760"/>
              <a:gd name="connsiteX9" fmla="*/ 63961 w 1920240"/>
              <a:gd name="connsiteY9" fmla="*/ 383760 h 383760"/>
              <a:gd name="connsiteX10" fmla="*/ 18734 w 1920240"/>
              <a:gd name="connsiteY10" fmla="*/ 365026 h 383760"/>
              <a:gd name="connsiteX11" fmla="*/ 0 w 1920240"/>
              <a:gd name="connsiteY11" fmla="*/ 319799 h 383760"/>
              <a:gd name="connsiteX12" fmla="*/ 0 w 1920240"/>
              <a:gd name="connsiteY12"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0240" h="383760">
                <a:moveTo>
                  <a:pt x="0" y="63961"/>
                </a:moveTo>
                <a:cubicBezTo>
                  <a:pt x="0" y="46997"/>
                  <a:pt x="6739" y="30729"/>
                  <a:pt x="18734" y="18734"/>
                </a:cubicBezTo>
                <a:cubicBezTo>
                  <a:pt x="30729" y="6739"/>
                  <a:pt x="46998" y="0"/>
                  <a:pt x="63961" y="0"/>
                </a:cubicBezTo>
                <a:lnTo>
                  <a:pt x="1856279" y="0"/>
                </a:lnTo>
                <a:cubicBezTo>
                  <a:pt x="1873243" y="0"/>
                  <a:pt x="1889511" y="6739"/>
                  <a:pt x="1901506" y="18734"/>
                </a:cubicBezTo>
                <a:cubicBezTo>
                  <a:pt x="1913501" y="30729"/>
                  <a:pt x="1920240" y="46998"/>
                  <a:pt x="1920240" y="63961"/>
                </a:cubicBezTo>
                <a:lnTo>
                  <a:pt x="1920240" y="319799"/>
                </a:lnTo>
                <a:cubicBezTo>
                  <a:pt x="1920240" y="336763"/>
                  <a:pt x="1913501" y="353031"/>
                  <a:pt x="1901506" y="365026"/>
                </a:cubicBezTo>
                <a:cubicBezTo>
                  <a:pt x="1889511" y="377021"/>
                  <a:pt x="1873242" y="383760"/>
                  <a:pt x="1856279" y="383760"/>
                </a:cubicBezTo>
                <a:lnTo>
                  <a:pt x="63961" y="383760"/>
                </a:lnTo>
                <a:cubicBezTo>
                  <a:pt x="46997" y="383760"/>
                  <a:pt x="30729" y="377021"/>
                  <a:pt x="18734" y="365026"/>
                </a:cubicBezTo>
                <a:cubicBezTo>
                  <a:pt x="6739" y="353031"/>
                  <a:pt x="0" y="336762"/>
                  <a:pt x="0" y="319799"/>
                </a:cubicBezTo>
                <a:lnTo>
                  <a:pt x="0" y="63961"/>
                </a:lnTo>
                <a:close/>
              </a:path>
            </a:pathLst>
          </a:custGeom>
          <a:ln/>
        </p:spPr>
        <p:style>
          <a:lnRef idx="0">
            <a:schemeClr val="accent6"/>
          </a:lnRef>
          <a:fillRef idx="3">
            <a:schemeClr val="accent6"/>
          </a:fillRef>
          <a:effectRef idx="3">
            <a:schemeClr val="accent6"/>
          </a:effectRef>
          <a:fontRef idx="minor">
            <a:schemeClr val="lt1"/>
          </a:fontRef>
        </p:style>
        <p:txBody>
          <a:bodyPr lIns="79686" tIns="79686" rIns="79686" bIns="79686" spcCol="1270" anchor="ctr"/>
          <a:lstStyle/>
          <a:p>
            <a:pPr algn="ctr" defTabSz="711129">
              <a:lnSpc>
                <a:spcPct val="90000"/>
              </a:lnSpc>
              <a:spcAft>
                <a:spcPct val="35000"/>
              </a:spcAft>
              <a:defRPr/>
            </a:pPr>
            <a:r>
              <a:rPr lang="en-US" sz="1600" dirty="0" smtClean="0">
                <a:solidFill>
                  <a:schemeClr val="bg1"/>
                </a:solidFill>
                <a:latin typeface="Calibri" pitchFamily="34" charset="0"/>
                <a:cs typeface="Calibri" pitchFamily="34" charset="0"/>
              </a:rPr>
              <a:t>Better Reach</a:t>
            </a:r>
            <a:endParaRPr lang="en-US" sz="1600" dirty="0">
              <a:solidFill>
                <a:schemeClr val="bg1"/>
              </a:solidFill>
              <a:latin typeface="Calibri" pitchFamily="34" charset="0"/>
              <a:cs typeface="Calibri" pitchFamily="34" charset="0"/>
            </a:endParaRPr>
          </a:p>
        </p:txBody>
      </p:sp>
      <p:sp>
        <p:nvSpPr>
          <p:cNvPr id="18" name="TextBox 17"/>
          <p:cNvSpPr txBox="1"/>
          <p:nvPr/>
        </p:nvSpPr>
        <p:spPr>
          <a:xfrm>
            <a:off x="6019800" y="5334000"/>
            <a:ext cx="2362200" cy="523220"/>
          </a:xfrm>
          <a:prstGeom prst="rect">
            <a:avLst/>
          </a:prstGeom>
          <a:noFill/>
        </p:spPr>
        <p:txBody>
          <a:bodyPr wrap="square" rtlCol="0">
            <a:spAutoFit/>
          </a:bodyPr>
          <a:lstStyle/>
          <a:p>
            <a:pPr algn="ctr"/>
            <a:r>
              <a:rPr lang="en-US" sz="1400" i="1" dirty="0" smtClean="0">
                <a:latin typeface="+mn-lt"/>
              </a:rPr>
              <a:t>Estimated to account for 40% of notebooks by end 2012</a:t>
            </a:r>
            <a:endParaRPr lang="en-US" sz="1400" dirty="0">
              <a:latin typeface="+mn-lt"/>
            </a:endParaRPr>
          </a:p>
        </p:txBody>
      </p:sp>
      <p:sp>
        <p:nvSpPr>
          <p:cNvPr id="19" name="TextBox 18"/>
          <p:cNvSpPr txBox="1"/>
          <p:nvPr/>
        </p:nvSpPr>
        <p:spPr>
          <a:xfrm>
            <a:off x="609600" y="5334000"/>
            <a:ext cx="2438400" cy="523220"/>
          </a:xfrm>
          <a:prstGeom prst="rect">
            <a:avLst/>
          </a:prstGeom>
          <a:noFill/>
        </p:spPr>
        <p:txBody>
          <a:bodyPr wrap="square" rtlCol="0">
            <a:spAutoFit/>
          </a:bodyPr>
          <a:lstStyle/>
          <a:p>
            <a:pPr algn="ctr"/>
            <a:r>
              <a:rPr lang="en-US" sz="1400" i="1" dirty="0" smtClean="0">
                <a:latin typeface="+mn-lt"/>
              </a:rPr>
              <a:t>Better power management / Instant on / Always connected</a:t>
            </a:r>
          </a:p>
        </p:txBody>
      </p:sp>
      <p:sp>
        <p:nvSpPr>
          <p:cNvPr id="20" name="TextBox 19"/>
          <p:cNvSpPr txBox="1"/>
          <p:nvPr/>
        </p:nvSpPr>
        <p:spPr>
          <a:xfrm>
            <a:off x="3429000" y="5334000"/>
            <a:ext cx="2209800" cy="738664"/>
          </a:xfrm>
          <a:prstGeom prst="rect">
            <a:avLst/>
          </a:prstGeom>
          <a:noFill/>
        </p:spPr>
        <p:txBody>
          <a:bodyPr wrap="square" rtlCol="0">
            <a:spAutoFit/>
          </a:bodyPr>
          <a:lstStyle/>
          <a:p>
            <a:pPr algn="ctr"/>
            <a:r>
              <a:rPr lang="en-US" sz="1400" i="1" dirty="0" smtClean="0">
                <a:latin typeface="+mn-lt"/>
              </a:rPr>
              <a:t>Faster, better video</a:t>
            </a:r>
          </a:p>
          <a:p>
            <a:pPr algn="ctr"/>
            <a:r>
              <a:rPr lang="en-US" sz="1400" i="1" dirty="0" smtClean="0">
                <a:latin typeface="+mn-lt"/>
              </a:rPr>
              <a:t>Faster, Hi-fidelity sound</a:t>
            </a:r>
          </a:p>
          <a:p>
            <a:pPr algn="ctr"/>
            <a:endParaRPr lang="en-US" sz="1400" i="1" dirty="0" smtClean="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44707B-D922-47D5-BD24-D96E91B70543}" type="slidenum">
              <a:rPr lang="en-US" smtClean="0">
                <a:solidFill>
                  <a:prstClr val="white"/>
                </a:solidFill>
              </a:rPr>
              <a:pPr/>
              <a:t>2</a:t>
            </a:fld>
            <a:endParaRPr lang="en-US" dirty="0">
              <a:solidFill>
                <a:prstClr val="white"/>
              </a:solidFill>
            </a:endParaRPr>
          </a:p>
        </p:txBody>
      </p:sp>
      <p:sp>
        <p:nvSpPr>
          <p:cNvPr id="5" name="Text Placeholder 4"/>
          <p:cNvSpPr>
            <a:spLocks noGrp="1"/>
          </p:cNvSpPr>
          <p:nvPr>
            <p:ph type="body" sz="quarter" idx="13"/>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2" name="Picture 2" descr="C:\Users\ashah23\Desktop\Pics\Picture1.png"/>
          <p:cNvPicPr>
            <a:picLocks noChangeAspect="1" noChangeArrowheads="1"/>
          </p:cNvPicPr>
          <p:nvPr/>
        </p:nvPicPr>
        <p:blipFill>
          <a:blip r:embed="rId2" cstate="print"/>
          <a:srcRect/>
          <a:stretch>
            <a:fillRect/>
          </a:stretch>
        </p:blipFill>
        <p:spPr bwMode="auto">
          <a:xfrm>
            <a:off x="-228600" y="0"/>
            <a:ext cx="9601200" cy="6924656"/>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8D41C13-947B-4571-A330-42B48CED4BFA}" type="datetime1">
              <a:rPr lang="en-US" smtClean="0"/>
              <a:pPr/>
              <a:t>10/1/2011</a:t>
            </a:fld>
            <a:endParaRPr lang="en-US" dirty="0"/>
          </a:p>
        </p:txBody>
      </p:sp>
      <p:sp>
        <p:nvSpPr>
          <p:cNvPr id="4" name="Slide Number Placeholder 3"/>
          <p:cNvSpPr>
            <a:spLocks noGrp="1"/>
          </p:cNvSpPr>
          <p:nvPr>
            <p:ph type="sldNum" sz="quarter" idx="12"/>
          </p:nvPr>
        </p:nvSpPr>
        <p:spPr/>
        <p:txBody>
          <a:bodyPr/>
          <a:lstStyle/>
          <a:p>
            <a:fld id="{82D50B30-38D5-4D82-B0F5-7E2948567221}" type="slidenum">
              <a:rPr lang="en-US" smtClean="0"/>
              <a:pPr/>
              <a:t>20</a:t>
            </a:fld>
            <a:endParaRPr lang="en-US" dirty="0"/>
          </a:p>
        </p:txBody>
      </p:sp>
      <p:pic>
        <p:nvPicPr>
          <p:cNvPr id="1026" name="Picture 2" descr="C:\Users\ashah23\Documents\Ashish_SHAH\AppUp\Marketing\Appfest\Vehicle Stickers\Bajaj Pulsar\Bike Sticker.jpg"/>
          <p:cNvPicPr>
            <a:picLocks noChangeAspect="1" noChangeArrowheads="1"/>
          </p:cNvPicPr>
          <p:nvPr/>
        </p:nvPicPr>
        <p:blipFill>
          <a:blip r:embed="rId2" cstate="print"/>
          <a:srcRect/>
          <a:stretch>
            <a:fillRect/>
          </a:stretch>
        </p:blipFill>
        <p:spPr bwMode="auto">
          <a:xfrm>
            <a:off x="2895600" y="549201"/>
            <a:ext cx="3467100" cy="36417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itle 1"/>
          <p:cNvSpPr>
            <a:spLocks noGrp="1"/>
          </p:cNvSpPr>
          <p:nvPr>
            <p:ph type="title"/>
          </p:nvPr>
        </p:nvSpPr>
        <p:spPr>
          <a:xfrm>
            <a:off x="152400" y="18288"/>
            <a:ext cx="8763000" cy="667512"/>
          </a:xfrm>
        </p:spPr>
        <p:txBody>
          <a:bodyPr>
            <a:noAutofit/>
          </a:bodyPr>
          <a:lstStyle/>
          <a:p>
            <a:r>
              <a:rPr lang="en-US" dirty="0" smtClean="0"/>
              <a:t>Lastly…</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0" y="6553200"/>
            <a:ext cx="762000" cy="381000"/>
          </a:xfrm>
        </p:spPr>
        <p:txBody>
          <a:bodyPr/>
          <a:lstStyle/>
          <a:p>
            <a:pPr>
              <a:defRPr/>
            </a:pPr>
            <a:fld id="{25A24FAE-641F-40D5-95D6-576E79D4F177}" type="slidenum">
              <a:rPr lang="en-US" smtClean="0"/>
              <a:pPr>
                <a:defRPr/>
              </a:pPr>
              <a:t>21</a:t>
            </a:fld>
            <a:endParaRPr lang="en-US" dirty="0"/>
          </a:p>
        </p:txBody>
      </p:sp>
      <p:sp>
        <p:nvSpPr>
          <p:cNvPr id="5" name="Title 4"/>
          <p:cNvSpPr>
            <a:spLocks noGrp="1"/>
          </p:cNvSpPr>
          <p:nvPr>
            <p:ph type="title"/>
          </p:nvPr>
        </p:nvSpPr>
        <p:spPr>
          <a:xfrm>
            <a:off x="457200" y="152400"/>
            <a:ext cx="8153400" cy="457200"/>
          </a:xfrm>
        </p:spPr>
        <p:txBody>
          <a:bodyPr>
            <a:normAutofit fontScale="90000"/>
          </a:bodyPr>
          <a:lstStyle/>
          <a:p>
            <a:r>
              <a:rPr lang="en-US" dirty="0" smtClean="0"/>
              <a:t>Legal Disclaimer</a:t>
            </a:r>
            <a:endParaRPr lang="en-US" dirty="0"/>
          </a:p>
        </p:txBody>
      </p:sp>
      <p:sp>
        <p:nvSpPr>
          <p:cNvPr id="48131" name="Rectangle 3"/>
          <p:cNvSpPr>
            <a:spLocks noChangeArrowheads="1"/>
          </p:cNvSpPr>
          <p:nvPr/>
        </p:nvSpPr>
        <p:spPr bwMode="auto">
          <a:xfrm>
            <a:off x="103188" y="609600"/>
            <a:ext cx="9040812" cy="5532437"/>
          </a:xfrm>
          <a:prstGeom prst="rect">
            <a:avLst/>
          </a:prstGeom>
          <a:noFill/>
          <a:ln w="9525">
            <a:noFill/>
            <a:miter lim="800000"/>
            <a:headEnd/>
            <a:tailEnd/>
          </a:ln>
          <a:effectLst/>
        </p:spPr>
        <p:txBody>
          <a:bodyPr lIns="92040" tIns="46020" rIns="92040" bIns="46020"/>
          <a:lstStyle/>
          <a:p>
            <a:pPr marL="177800" indent="-177800" algn="l" eaLnBrk="1" hangingPunct="1">
              <a:spcBef>
                <a:spcPts val="0"/>
              </a:spcBef>
              <a:buFontTx/>
              <a:buChar char="•"/>
            </a:pPr>
            <a:r>
              <a:rPr lang="en-US" sz="1400" b="0" i="0" dirty="0">
                <a:latin typeface="+mn-lt"/>
              </a:rPr>
              <a:t>INFORMATION IN THIS DOCUMENT IS PROVIDED IN CONNECTION WITH INTEL® PRODUCTS. NO LICENSE, EXPRESS OR IMPLIED, BY ESTOPPEL OR OTHERWISE, TO ANY INTELLECTUAL </a:t>
            </a:r>
            <a:r>
              <a:rPr lang="en-US" sz="1400" b="0" i="0" dirty="0" smtClean="0">
                <a:latin typeface="+mn-lt"/>
              </a:rPr>
              <a:t>PROPETY RIGHTS IS GRANTED BY THIS DOCUMENT. EXCEPT AS PROVIDED IN INTEL’S TERMS AND CONDITIONS OF SALE FOR SUCH PRODUCTS, INTEL ASSUMES NO LIABILITY WHATSOEVER, AND INTEL DISCLAIMS ANY EXPRESS OR </a:t>
            </a:r>
            <a:r>
              <a:rPr lang="en-US" sz="1400" b="0" i="0" dirty="0">
                <a:latin typeface="+mn-lt"/>
              </a:rPr>
              <a:t>IMPLIED WARRANTY, RELATING TO SALE AND/OR USE OF INTEL</a:t>
            </a:r>
            <a:r>
              <a:rPr lang="en-US" sz="1400" b="0" i="0" baseline="30000" dirty="0">
                <a:latin typeface="+mn-lt"/>
              </a:rPr>
              <a:t>®</a:t>
            </a:r>
            <a:r>
              <a:rPr lang="en-US" sz="1400" b="0" i="0" dirty="0">
                <a:latin typeface="+mn-lt"/>
              </a:rPr>
              <a:t> PRODUCTS INCLUDING LIABILITY OR WARRANTIES RELATING TO FITNESS FOR A PARTICULAR PURPOSE, MERCHANTABILITY, OR INFRINGEMENT OF ANY PATENT, COPYRIGHT OR OTHER INTELLECTUAL PROPERTY RIGHT</a:t>
            </a:r>
            <a:r>
              <a:rPr lang="en-US" sz="1400" b="0" i="0" dirty="0" smtClean="0">
                <a:latin typeface="+mn-lt"/>
              </a:rPr>
              <a:t>.</a:t>
            </a:r>
            <a:endParaRPr lang="en-US" sz="1400" b="0" i="0" dirty="0">
              <a:latin typeface="+mn-lt"/>
            </a:endParaRPr>
          </a:p>
          <a:p>
            <a:pPr marL="177800" indent="-177800" algn="l" eaLnBrk="1" hangingPunct="1">
              <a:lnSpc>
                <a:spcPts val="1600"/>
              </a:lnSpc>
              <a:spcBef>
                <a:spcPts val="0"/>
              </a:spcBef>
              <a:buFontTx/>
              <a:buChar char="•"/>
            </a:pPr>
            <a:r>
              <a:rPr lang="en-US" sz="1400" dirty="0">
                <a:latin typeface="+mn-lt"/>
              </a:rPr>
              <a:t>Intel may make changes to specifications and product descriptions at any time, without notice.</a:t>
            </a:r>
          </a:p>
          <a:p>
            <a:pPr marL="177800" indent="-177800" algn="l" eaLnBrk="1" hangingPunct="1">
              <a:lnSpc>
                <a:spcPts val="1600"/>
              </a:lnSpc>
              <a:spcBef>
                <a:spcPts val="0"/>
              </a:spcBef>
              <a:buFontTx/>
              <a:buChar char="•"/>
            </a:pPr>
            <a:r>
              <a:rPr lang="en-US" sz="1400" dirty="0">
                <a:latin typeface="+mn-lt"/>
              </a:rPr>
              <a:t>All products, dates, and figures specified are preliminary based on current expectations, and are subject to change without notice.</a:t>
            </a:r>
          </a:p>
          <a:p>
            <a:pPr marL="177800" indent="-177800" algn="l" eaLnBrk="1" hangingPunct="1">
              <a:lnSpc>
                <a:spcPts val="1600"/>
              </a:lnSpc>
              <a:spcBef>
                <a:spcPts val="0"/>
              </a:spcBef>
              <a:buFontTx/>
              <a:buChar char="•"/>
            </a:pPr>
            <a:r>
              <a:rPr lang="en-US" sz="1400" dirty="0">
                <a:latin typeface="+mn-lt"/>
              </a:rPr>
              <a:t>Intel, processors, chipsets, and desktop boards may contain design defects or errors known as errata, which may cause the product to deviate from published specifications. Current characterized errata are available on request.</a:t>
            </a:r>
          </a:p>
          <a:p>
            <a:pPr marL="177800" indent="-177800" algn="l">
              <a:lnSpc>
                <a:spcPts val="1600"/>
              </a:lnSpc>
              <a:spcBef>
                <a:spcPts val="0"/>
              </a:spcBef>
              <a:buFontTx/>
              <a:buChar char="•"/>
            </a:pPr>
            <a:r>
              <a:rPr lang="en-US" sz="1400" b="0" i="0" dirty="0" smtClean="0">
                <a:latin typeface="+mn-lt"/>
              </a:rPr>
              <a:t>Intel AppUp Center, Intel AppUp developer program and </a:t>
            </a:r>
            <a:r>
              <a:rPr lang="en-US" sz="1400" b="0" i="0" dirty="0">
                <a:latin typeface="+mn-lt"/>
              </a:rPr>
              <a:t>other code names featured are used internally within Intel to identify products that are in development and not yet publicly announced for release.  Customers, licensees and other third parties are not authorized by Intel to use code names in advertising, promotion or marketing of any product or services and any such use of Intel's internal code names is at the sole risk of the user </a:t>
            </a:r>
          </a:p>
          <a:p>
            <a:pPr marL="177800" indent="-177800" algn="l">
              <a:lnSpc>
                <a:spcPts val="1600"/>
              </a:lnSpc>
              <a:spcBef>
                <a:spcPts val="0"/>
              </a:spcBef>
              <a:buFontTx/>
              <a:buChar char="•"/>
            </a:pPr>
            <a:r>
              <a:rPr lang="en-US" sz="1400" b="0" i="0" dirty="0">
                <a:latin typeface="+mn-lt"/>
              </a:rPr>
              <a:t>Performance tests and ratings are measured using specific computer systems and/or components and reflect the approximate performance of Intel products as measured by those tests.  Any difference in system hardware or software design or configuration may affect actual performance.  </a:t>
            </a:r>
          </a:p>
          <a:p>
            <a:pPr marL="177800" indent="-177800" algn="l" eaLnBrk="1" hangingPunct="1">
              <a:lnSpc>
                <a:spcPts val="1600"/>
              </a:lnSpc>
              <a:spcBef>
                <a:spcPts val="0"/>
              </a:spcBef>
              <a:buFontTx/>
              <a:buChar char="•"/>
            </a:pPr>
            <a:r>
              <a:rPr lang="en-US" sz="1400" b="0" i="0" dirty="0">
                <a:latin typeface="+mn-lt"/>
              </a:rPr>
              <a:t>Intel, </a:t>
            </a:r>
            <a:r>
              <a:rPr lang="en-US" sz="1400" b="0" i="0" dirty="0" smtClean="0">
                <a:latin typeface="+mn-lt"/>
              </a:rPr>
              <a:t> AppUp </a:t>
            </a:r>
            <a:r>
              <a:rPr lang="en-US" sz="1400" b="0" i="0" dirty="0" smtClean="0">
                <a:solidFill>
                  <a:srgbClr val="333333"/>
                </a:solidFill>
                <a:latin typeface="+mn-lt"/>
              </a:rPr>
              <a:t>and </a:t>
            </a:r>
            <a:r>
              <a:rPr lang="en-US" sz="1400" b="0" i="0" dirty="0">
                <a:solidFill>
                  <a:srgbClr val="333333"/>
                </a:solidFill>
                <a:latin typeface="+mn-lt"/>
              </a:rPr>
              <a:t>the Intel logo are </a:t>
            </a:r>
            <a:r>
              <a:rPr lang="en-US" sz="1400" b="0" i="0" dirty="0">
                <a:latin typeface="+mn-lt"/>
              </a:rPr>
              <a:t>trademarks of Intel Corporation in the United States and other countries.  </a:t>
            </a:r>
          </a:p>
          <a:p>
            <a:pPr marL="177800" indent="-177800" algn="l" eaLnBrk="1" hangingPunct="1">
              <a:lnSpc>
                <a:spcPts val="1600"/>
              </a:lnSpc>
              <a:spcBef>
                <a:spcPts val="0"/>
              </a:spcBef>
              <a:buFontTx/>
              <a:buChar char="•"/>
            </a:pPr>
            <a:r>
              <a:rPr lang="en-US" sz="1400" b="0" i="0" dirty="0">
                <a:latin typeface="+mn-lt"/>
              </a:rPr>
              <a:t>*Other names and brands may be claimed as the property of others.</a:t>
            </a:r>
          </a:p>
          <a:p>
            <a:pPr marL="177800" indent="-177800" algn="l" eaLnBrk="1" hangingPunct="1">
              <a:lnSpc>
                <a:spcPts val="1600"/>
              </a:lnSpc>
              <a:spcBef>
                <a:spcPts val="0"/>
              </a:spcBef>
              <a:buFontTx/>
              <a:buChar char="•"/>
            </a:pPr>
            <a:r>
              <a:rPr lang="en-US" sz="1400" b="0" i="0" dirty="0">
                <a:latin typeface="+mn-lt"/>
              </a:rPr>
              <a:t>Copyright </a:t>
            </a:r>
            <a:r>
              <a:rPr lang="en-US" sz="1400" b="0" i="0" dirty="0" smtClean="0">
                <a:latin typeface="+mn-lt"/>
              </a:rPr>
              <a:t>©2010 </a:t>
            </a:r>
            <a:r>
              <a:rPr lang="en-US" sz="1400" b="0" i="0" dirty="0">
                <a:latin typeface="+mn-lt"/>
              </a:rPr>
              <a:t>Intel Corporation.</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5A24FAE-641F-40D5-95D6-576E79D4F177}" type="slidenum">
              <a:rPr lang="en-US" smtClean="0"/>
              <a:pPr>
                <a:defRPr/>
              </a:pPr>
              <a:t>22</a:t>
            </a:fld>
            <a:endParaRPr lang="en-US" dirty="0"/>
          </a:p>
        </p:txBody>
      </p:sp>
      <p:sp>
        <p:nvSpPr>
          <p:cNvPr id="3074" name="Rectangle 2"/>
          <p:cNvSpPr>
            <a:spLocks noGrp="1" noChangeArrowheads="1"/>
          </p:cNvSpPr>
          <p:nvPr>
            <p:ph type="title"/>
          </p:nvPr>
        </p:nvSpPr>
        <p:spPr>
          <a:xfrm>
            <a:off x="442913" y="152400"/>
            <a:ext cx="8237537" cy="431800"/>
          </a:xfrm>
        </p:spPr>
        <p:txBody>
          <a:bodyPr>
            <a:normAutofit fontScale="90000"/>
          </a:bodyPr>
          <a:lstStyle/>
          <a:p>
            <a:pPr eaLnBrk="1" hangingPunct="1"/>
            <a:r>
              <a:rPr lang="en-US" dirty="0" smtClean="0"/>
              <a:t>Risk Factors</a:t>
            </a:r>
          </a:p>
        </p:txBody>
      </p:sp>
      <p:sp>
        <p:nvSpPr>
          <p:cNvPr id="7" name="Rectangle 3"/>
          <p:cNvSpPr txBox="1">
            <a:spLocks noChangeArrowheads="1"/>
          </p:cNvSpPr>
          <p:nvPr/>
        </p:nvSpPr>
        <p:spPr bwMode="auto">
          <a:xfrm>
            <a:off x="169862" y="762000"/>
            <a:ext cx="8821738" cy="5129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ts val="1100"/>
              </a:lnSpc>
              <a:spcBef>
                <a:spcPts val="600"/>
              </a:spcBef>
              <a:spcAft>
                <a:spcPts val="0"/>
              </a:spcAft>
              <a:buClrTx/>
              <a:buSzTx/>
              <a:tabLst/>
              <a:defRPr/>
            </a:pPr>
            <a:r>
              <a:rPr kumimoji="0" lang="en-US" sz="1000" b="0" i="0" u="none" strike="noStrike" kern="0" cap="none" spc="0" normalizeH="0" baseline="0" noProof="0" dirty="0" smtClean="0">
                <a:ln>
                  <a:noFill/>
                </a:ln>
                <a:solidFill>
                  <a:srgbClr val="262626"/>
                </a:solidFill>
                <a:effectLst/>
                <a:uLnTx/>
                <a:uFillTx/>
                <a:latin typeface="+mn-lt"/>
                <a:ea typeface="+mn-ea"/>
                <a:cs typeface="+mn-cs"/>
              </a:rPr>
              <a:t>The above statements and any others in this document that refer to plans and expectations for the second quarter, the year and the future are forward-looking statements that involve a number of risks and uncertainties. Many factors could affect Intel’s actual results, and variances from Intel’s current expectations regarding such factors could cause actual results to differ materially from those expressed in these forward-looking statements. Intel presently considers the following to be the important factors that could cause actual results to differ materially from the corporation’s expectations. Demand could be different from Intel's expectations due to factors including changes in business and economic conditions; customer acceptance of Intel’s and competitors’ products; changes in customer order patterns including order cancellations; and changes in the level of inventory at customers. Intel operates in intensely competitive industries that are characterized by a high percentage of costs that are fixed or difficult to reduce in the short term and product demand that is highly variable and difficult to forecast. Additionally, Intel is in the process of transitioning to its next generation of products on 32nm process technology, and there could be execution issues associated with these changes, including product defects and errata along with lower than anticipated manufacturing yields. Revenue and the gross margin percentage are affected by the timing of new Intel product introductions and the demand for and market acceptance of Intel's products; actions taken by Intel's competitors, including product offerings and introductions, marketing programs and pricing pressures and Intel’s response to such actions; defects or disruptions in the supply of materials or resources; and Intel’s ability to respond quickly to technological developments and to incorporate new features into its products. The gross margin percentage could vary significantly from expectations based on changes in revenue levels; product mix and pricing; start-up costs, including costs associated with the new 32nm process technology; variations in inventory valuation, including variations related to the timing of qualifying products for sale; excess or obsolete inventory; manufacturing yields; changes in unit costs; impairments of long-lived assets, including manufacturing, assembly/test and intangible assets; the timing and execution of the manufacturing ramp and associated costs; and capacity utilization. Expenses, particularly certain marketing and compensation expenses, as well as restructuring and asset impairment charges,  vary depending on the level of demand for Intel's products and the level of revenue and profits. The majority of our non-marketable equity investment portfolio balance is concentrated in the flash memory market segment, and declines in this market segment or changes in management’s plans with respect to our investment in this market segment could result in significant impairment charges, impacting restructuring charges as well as gains/losses on equity investments and interest and other. Intel's results could be impacted by adverse economic, social, political and physical/infrastructure conditions in countries where Intel, its customers or its suppliers operate, including military conflict and other security risks, natural disasters, infrastructure disruptions, health concerns and fluctuations in currency exchange rates. Intel’s results could be affected by the timing of closing of acquisitions and divestitures. Intel's results could be affected by adverse effects associated with product defects and errata (deviations from published specifications), and by litigation or regulatory matters involving intellectual property, stockholder, consumer, antitrust and other issues, such as the litigation and regulatory matters described in Intel's SEC reports.  An unfavorable ruling could include monetary damages or an injunction prohibiting us from manufacturing or selling one or more products, precluding particular business practices, impacting our ability to design our products, or requiring other remedies such as compulsory licensing of intellectual property.  A detailed discussion of these and other factors that could affect Intel’s results is included in Intel’s SEC filings, including the report on Form 10-Q for the quarter ended March 27, 2010.</a:t>
            </a:r>
            <a:endParaRPr kumimoji="0" lang="en-US" sz="950" b="0" i="0" u="none" strike="noStrike" kern="0" cap="none" spc="0" normalizeH="0" baseline="0" noProof="0" dirty="0" smtClean="0">
              <a:ln>
                <a:noFill/>
              </a:ln>
              <a:solidFill>
                <a:srgbClr val="262626"/>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990290"/>
            <a:ext cx="2971800" cy="584775"/>
          </a:xfr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fontAlgn="base">
              <a:spcBef>
                <a:spcPct val="0"/>
              </a:spcBef>
              <a:spcAft>
                <a:spcPct val="0"/>
              </a:spcAft>
            </a:pPr>
            <a:r>
              <a:rPr lang="en-US" sz="1600" b="1" dirty="0" smtClean="0"/>
              <a:t>Largest Young Population: 60% are &lt; 30 years of age</a:t>
            </a:r>
            <a:endParaRPr lang="en-US" sz="1600" b="1" dirty="0" smtClean="0">
              <a:solidFill>
                <a:schemeClr val="lt1"/>
              </a:solidFill>
              <a:ea typeface="+mn-ea"/>
              <a:cs typeface="+mn-cs"/>
            </a:endParaRPr>
          </a:p>
        </p:txBody>
      </p:sp>
      <p:sp>
        <p:nvSpPr>
          <p:cNvPr id="3" name="Date Placeholder 2"/>
          <p:cNvSpPr>
            <a:spLocks noGrp="1"/>
          </p:cNvSpPr>
          <p:nvPr>
            <p:ph type="dt" sz="half" idx="10"/>
          </p:nvPr>
        </p:nvSpPr>
        <p:spPr/>
        <p:txBody>
          <a:bodyPr/>
          <a:lstStyle/>
          <a:p>
            <a:fld id="{E8D41C13-947B-4571-A330-42B48CED4BFA}" type="datetime1">
              <a:rPr lang="en-US" smtClean="0"/>
              <a:pPr/>
              <a:t>10/1/2011</a:t>
            </a:fld>
            <a:endParaRPr lang="en-US" dirty="0"/>
          </a:p>
        </p:txBody>
      </p:sp>
      <p:sp>
        <p:nvSpPr>
          <p:cNvPr id="4" name="Slide Number Placeholder 3"/>
          <p:cNvSpPr>
            <a:spLocks noGrp="1"/>
          </p:cNvSpPr>
          <p:nvPr>
            <p:ph type="sldNum" sz="quarter" idx="12"/>
          </p:nvPr>
        </p:nvSpPr>
        <p:spPr/>
        <p:txBody>
          <a:bodyPr/>
          <a:lstStyle/>
          <a:p>
            <a:fld id="{82D50B30-38D5-4D82-B0F5-7E2948567221}" type="slidenum">
              <a:rPr lang="en-US" smtClean="0"/>
              <a:pPr/>
              <a:t>3</a:t>
            </a:fld>
            <a:endParaRPr lang="en-US" dirty="0"/>
          </a:p>
        </p:txBody>
      </p:sp>
      <p:sp>
        <p:nvSpPr>
          <p:cNvPr id="5" name="Title 4"/>
          <p:cNvSpPr>
            <a:spLocks noGrp="1"/>
          </p:cNvSpPr>
          <p:nvPr>
            <p:ph type="title"/>
          </p:nvPr>
        </p:nvSpPr>
        <p:spPr>
          <a:xfrm>
            <a:off x="457200" y="152400"/>
            <a:ext cx="8229600" cy="667512"/>
          </a:xfrm>
        </p:spPr>
        <p:txBody>
          <a:bodyPr/>
          <a:lstStyle/>
          <a:p>
            <a:r>
              <a:rPr lang="en-US" dirty="0" smtClean="0"/>
              <a:t>India: Emerging Market Paradigm </a:t>
            </a:r>
            <a:endParaRPr lang="en-US" dirty="0"/>
          </a:p>
        </p:txBody>
      </p:sp>
      <p:sp>
        <p:nvSpPr>
          <p:cNvPr id="21" name="Content Placeholder 2"/>
          <p:cNvSpPr txBox="1">
            <a:spLocks/>
          </p:cNvSpPr>
          <p:nvPr/>
        </p:nvSpPr>
        <p:spPr>
          <a:xfrm>
            <a:off x="5105400" y="990600"/>
            <a:ext cx="3276600" cy="38100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p>
            <a:pPr algn="ctr" fontAlgn="auto">
              <a:lnSpc>
                <a:spcPct val="110000"/>
              </a:lnSpc>
              <a:spcBef>
                <a:spcPct val="20000"/>
              </a:spcBef>
              <a:spcAft>
                <a:spcPts val="0"/>
              </a:spcAft>
              <a:buSzPct val="75000"/>
            </a:pPr>
            <a:r>
              <a:rPr lang="en-US" sz="1600" dirty="0" smtClean="0">
                <a:solidFill>
                  <a:schemeClr val="tx1">
                    <a:lumMod val="65000"/>
                    <a:lumOff val="35000"/>
                  </a:schemeClr>
                </a:solidFill>
                <a:latin typeface="+mn-lt"/>
                <a:ea typeface="Verdana" pitchFamily="34" charset="0"/>
                <a:cs typeface="Verdana" pitchFamily="34" charset="0"/>
              </a:rPr>
              <a:t>Have money + See value = Will spend</a:t>
            </a:r>
          </a:p>
        </p:txBody>
      </p:sp>
      <p:sp>
        <p:nvSpPr>
          <p:cNvPr id="19" name="Content Placeholder 1"/>
          <p:cNvSpPr txBox="1">
            <a:spLocks/>
          </p:cNvSpPr>
          <p:nvPr/>
        </p:nvSpPr>
        <p:spPr>
          <a:xfrm>
            <a:off x="533400" y="2286000"/>
            <a:ext cx="2971800" cy="584775"/>
          </a:xfrm>
          <a:prstGeom prst="rect">
            <a:avLst/>
          </a:prstGeom>
        </p:spPr>
        <p:style>
          <a:lnRef idx="0">
            <a:schemeClr val="accent4"/>
          </a:lnRef>
          <a:fillRef idx="3">
            <a:schemeClr val="accent4"/>
          </a:fillRef>
          <a:effectRef idx="3">
            <a:schemeClr val="accent4"/>
          </a:effectRef>
          <a:fontRef idx="minor">
            <a:schemeClr val="lt1"/>
          </a:fontRef>
        </p:style>
        <p:txBody>
          <a:bodyPr vert="horz" wrap="square" lIns="91440" tIns="45720" rIns="91440" bIns="45720" rtlCol="0">
            <a:spAutoFit/>
          </a:bodyPr>
          <a:lstStyle/>
          <a:p>
            <a:pPr marL="0" marR="0" lvl="0" indent="0" algn="ctr" defTabSz="914400" rtl="0" eaLnBrk="1" fontAlgn="base" latinLnBrk="0" hangingPunct="1">
              <a:lnSpc>
                <a:spcPct val="100000"/>
              </a:lnSpc>
              <a:spcBef>
                <a:spcPct val="0"/>
              </a:spcBef>
              <a:spcAft>
                <a:spcPct val="0"/>
              </a:spcAft>
              <a:buClrTx/>
              <a:buSzPct val="75000"/>
              <a:buFont typeface="Wingdings" pitchFamily="2" charset="2"/>
              <a:buNone/>
              <a:tabLst/>
              <a:defRPr/>
            </a:pPr>
            <a:r>
              <a:rPr kumimoji="0" lang="en-US" sz="1600" b="1" i="0" u="none" strike="noStrike" kern="1200" cap="none" spc="0" normalizeH="0" baseline="0" noProof="0" dirty="0" smtClean="0">
                <a:ln>
                  <a:noFill/>
                </a:ln>
                <a:solidFill>
                  <a:schemeClr val="lt1"/>
                </a:solidFill>
                <a:effectLst/>
                <a:uLnTx/>
                <a:uFillTx/>
                <a:latin typeface="+mn-lt"/>
                <a:ea typeface="+mn-ea"/>
                <a:cs typeface="+mn-cs"/>
              </a:rPr>
              <a:t>Among top</a:t>
            </a:r>
            <a:r>
              <a:rPr kumimoji="0" lang="en-US" sz="1600" b="1" i="0" u="none" strike="noStrike" kern="1200" cap="none" spc="0" normalizeH="0" noProof="0" dirty="0" smtClean="0">
                <a:ln>
                  <a:noFill/>
                </a:ln>
                <a:solidFill>
                  <a:schemeClr val="lt1"/>
                </a:solidFill>
                <a:effectLst/>
                <a:uLnTx/>
                <a:uFillTx/>
                <a:latin typeface="+mn-lt"/>
                <a:ea typeface="+mn-ea"/>
                <a:cs typeface="+mn-cs"/>
              </a:rPr>
              <a:t> three Internet countries @100 </a:t>
            </a:r>
            <a:r>
              <a:rPr kumimoji="0" lang="en-US" sz="1600" b="1" i="0" u="none" strike="noStrike" kern="1200" cap="none" spc="0" normalizeH="0" noProof="0" dirty="0" err="1" smtClean="0">
                <a:ln>
                  <a:noFill/>
                </a:ln>
                <a:solidFill>
                  <a:schemeClr val="lt1"/>
                </a:solidFill>
                <a:effectLst/>
                <a:uLnTx/>
                <a:uFillTx/>
                <a:latin typeface="+mn-lt"/>
                <a:ea typeface="+mn-ea"/>
                <a:cs typeface="+mn-cs"/>
              </a:rPr>
              <a:t>Mn</a:t>
            </a:r>
            <a:endParaRPr kumimoji="0" lang="en-US" sz="1600" b="1"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20" name="Content Placeholder 1"/>
          <p:cNvSpPr txBox="1">
            <a:spLocks/>
          </p:cNvSpPr>
          <p:nvPr/>
        </p:nvSpPr>
        <p:spPr>
          <a:xfrm>
            <a:off x="533400" y="3453825"/>
            <a:ext cx="2971800" cy="584775"/>
          </a:xfrm>
          <a:prstGeom prst="rect">
            <a:avLst/>
          </a:prstGeom>
        </p:spPr>
        <p:style>
          <a:lnRef idx="0">
            <a:schemeClr val="accent4"/>
          </a:lnRef>
          <a:fillRef idx="3">
            <a:schemeClr val="accent4"/>
          </a:fillRef>
          <a:effectRef idx="3">
            <a:schemeClr val="accent4"/>
          </a:effectRef>
          <a:fontRef idx="minor">
            <a:schemeClr val="lt1"/>
          </a:fontRef>
        </p:style>
        <p:txBody>
          <a:bodyPr vert="horz" wrap="square" lIns="91440" tIns="45720" rIns="91440" bIns="45720" rtlCol="0">
            <a:spAutoFit/>
          </a:bodyPr>
          <a:lstStyle/>
          <a:p>
            <a:pPr marL="0" marR="0" lvl="0" indent="0" algn="ctr" defTabSz="914400" rtl="0" eaLnBrk="1" fontAlgn="base" latinLnBrk="0" hangingPunct="1">
              <a:lnSpc>
                <a:spcPct val="100000"/>
              </a:lnSpc>
              <a:spcBef>
                <a:spcPct val="0"/>
              </a:spcBef>
              <a:spcAft>
                <a:spcPct val="0"/>
              </a:spcAft>
              <a:buClrTx/>
              <a:buSzPct val="75000"/>
              <a:buFont typeface="Wingdings" pitchFamily="2" charset="2"/>
              <a:buNone/>
              <a:tabLst/>
              <a:defRPr/>
            </a:pPr>
            <a:r>
              <a:rPr kumimoji="0" lang="en-US" sz="1600" b="1" i="0" u="none" strike="noStrike" kern="1200" cap="none" spc="0" normalizeH="0" baseline="0" noProof="0" dirty="0" smtClean="0">
                <a:ln>
                  <a:noFill/>
                </a:ln>
                <a:solidFill>
                  <a:schemeClr val="lt1"/>
                </a:solidFill>
                <a:effectLst/>
                <a:uLnTx/>
                <a:uFillTx/>
                <a:latin typeface="+mn-lt"/>
                <a:ea typeface="+mn-ea"/>
                <a:cs typeface="+mn-cs"/>
              </a:rPr>
              <a:t>Among the largest Facebook communities at 30+ </a:t>
            </a:r>
            <a:r>
              <a:rPr kumimoji="0" lang="en-US" sz="1600" b="1" i="0" u="none" strike="noStrike" kern="1200" cap="none" spc="0" normalizeH="0" baseline="0" noProof="0" dirty="0" err="1" smtClean="0">
                <a:ln>
                  <a:noFill/>
                </a:ln>
                <a:solidFill>
                  <a:schemeClr val="lt1"/>
                </a:solidFill>
                <a:effectLst/>
                <a:uLnTx/>
                <a:uFillTx/>
                <a:latin typeface="+mn-lt"/>
                <a:ea typeface="+mn-ea"/>
                <a:cs typeface="+mn-cs"/>
              </a:rPr>
              <a:t>Mn</a:t>
            </a:r>
            <a:endParaRPr kumimoji="0" lang="en-US" sz="1600" b="1"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26" name="Content Placeholder 2"/>
          <p:cNvSpPr txBox="1">
            <a:spLocks/>
          </p:cNvSpPr>
          <p:nvPr/>
        </p:nvSpPr>
        <p:spPr>
          <a:xfrm>
            <a:off x="5105400" y="2286000"/>
            <a:ext cx="3276600" cy="60960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p>
            <a:pPr algn="ctr" fontAlgn="auto">
              <a:lnSpc>
                <a:spcPct val="110000"/>
              </a:lnSpc>
              <a:spcBef>
                <a:spcPct val="20000"/>
              </a:spcBef>
              <a:spcAft>
                <a:spcPts val="0"/>
              </a:spcAft>
              <a:buSzPct val="75000"/>
            </a:pPr>
            <a:r>
              <a:rPr lang="en-US" sz="1600" dirty="0" smtClean="0">
                <a:solidFill>
                  <a:schemeClr val="tx1">
                    <a:lumMod val="65000"/>
                    <a:lumOff val="35000"/>
                  </a:schemeClr>
                </a:solidFill>
                <a:ea typeface="Verdana" pitchFamily="34" charset="0"/>
                <a:cs typeface="Verdana" pitchFamily="34" charset="0"/>
              </a:rPr>
              <a:t>Music Download / </a:t>
            </a:r>
            <a:r>
              <a:rPr lang="en-US" sz="1600" dirty="0" smtClean="0">
                <a:solidFill>
                  <a:schemeClr val="tx1">
                    <a:lumMod val="65000"/>
                    <a:lumOff val="35000"/>
                  </a:schemeClr>
                </a:solidFill>
                <a:latin typeface="+mn-lt"/>
                <a:ea typeface="Verdana" pitchFamily="34" charset="0"/>
                <a:cs typeface="Verdana" pitchFamily="34" charset="0"/>
              </a:rPr>
              <a:t>Email / Gaming / Social / Chat / Job Search /</a:t>
            </a:r>
          </a:p>
        </p:txBody>
      </p:sp>
      <p:sp>
        <p:nvSpPr>
          <p:cNvPr id="28" name="Content Placeholder 2"/>
          <p:cNvSpPr txBox="1">
            <a:spLocks/>
          </p:cNvSpPr>
          <p:nvPr/>
        </p:nvSpPr>
        <p:spPr>
          <a:xfrm>
            <a:off x="5105400" y="3505200"/>
            <a:ext cx="3276600" cy="38100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p>
            <a:pPr algn="ctr" fontAlgn="auto">
              <a:lnSpc>
                <a:spcPct val="110000"/>
              </a:lnSpc>
              <a:spcBef>
                <a:spcPct val="20000"/>
              </a:spcBef>
              <a:spcAft>
                <a:spcPts val="0"/>
              </a:spcAft>
              <a:buSzPct val="75000"/>
            </a:pPr>
            <a:r>
              <a:rPr lang="en-US" sz="1600" dirty="0" smtClean="0">
                <a:solidFill>
                  <a:schemeClr val="tx1">
                    <a:lumMod val="65000"/>
                    <a:lumOff val="35000"/>
                  </a:schemeClr>
                </a:solidFill>
                <a:ea typeface="Verdana" pitchFamily="34" charset="0"/>
                <a:cs typeface="Verdana" pitchFamily="34" charset="0"/>
              </a:rPr>
              <a:t>Connected / Social / Viral / Engaged</a:t>
            </a:r>
            <a:endParaRPr lang="en-US" sz="1600" dirty="0" smtClean="0">
              <a:solidFill>
                <a:schemeClr val="tx1">
                  <a:lumMod val="65000"/>
                  <a:lumOff val="35000"/>
                </a:schemeClr>
              </a:solidFill>
              <a:latin typeface="+mn-lt"/>
              <a:ea typeface="Verdana" pitchFamily="34" charset="0"/>
              <a:cs typeface="Verdana" pitchFamily="34" charset="0"/>
            </a:endParaRPr>
          </a:p>
        </p:txBody>
      </p:sp>
      <p:sp>
        <p:nvSpPr>
          <p:cNvPr id="30" name="Content Placeholder 1"/>
          <p:cNvSpPr txBox="1">
            <a:spLocks/>
          </p:cNvSpPr>
          <p:nvPr/>
        </p:nvSpPr>
        <p:spPr>
          <a:xfrm>
            <a:off x="533400" y="4673025"/>
            <a:ext cx="2971800" cy="584775"/>
          </a:xfrm>
          <a:prstGeom prst="rect">
            <a:avLst/>
          </a:prstGeom>
        </p:spPr>
        <p:style>
          <a:lnRef idx="0">
            <a:schemeClr val="accent4"/>
          </a:lnRef>
          <a:fillRef idx="3">
            <a:schemeClr val="accent4"/>
          </a:fillRef>
          <a:effectRef idx="3">
            <a:schemeClr val="accent4"/>
          </a:effectRef>
          <a:fontRef idx="minor">
            <a:schemeClr val="lt1"/>
          </a:fontRef>
        </p:style>
        <p:txBody>
          <a:bodyPr vert="horz" wrap="square" lIns="91440" tIns="45720" rIns="91440" bIns="45720" rtlCol="0">
            <a:spAutoFit/>
          </a:bodyPr>
          <a:lstStyle/>
          <a:p>
            <a:pPr marL="0" marR="0" lvl="0" indent="0" algn="ctr" defTabSz="914400" rtl="0" eaLnBrk="1" fontAlgn="base" latinLnBrk="0" hangingPunct="1">
              <a:lnSpc>
                <a:spcPct val="100000"/>
              </a:lnSpc>
              <a:spcBef>
                <a:spcPct val="0"/>
              </a:spcBef>
              <a:spcAft>
                <a:spcPct val="0"/>
              </a:spcAft>
              <a:buClrTx/>
              <a:buSzPct val="75000"/>
              <a:buFont typeface="Wingdings" pitchFamily="2" charset="2"/>
              <a:buNone/>
              <a:tabLst/>
              <a:defRPr/>
            </a:pPr>
            <a:r>
              <a:rPr kumimoji="0" lang="en-US" sz="1600" b="1" i="0" u="none" strike="noStrike" kern="1200" cap="none" spc="0" normalizeH="0" baseline="0" noProof="0" dirty="0" smtClean="0">
                <a:ln>
                  <a:noFill/>
                </a:ln>
                <a:solidFill>
                  <a:schemeClr val="lt1"/>
                </a:solidFill>
                <a:effectLst/>
                <a:uLnTx/>
                <a:uFillTx/>
                <a:latin typeface="+mn-lt"/>
                <a:ea typeface="+mn-ea"/>
                <a:cs typeface="+mn-cs"/>
              </a:rPr>
              <a:t>PC Sales growth outpaces global rate by 8:1</a:t>
            </a:r>
          </a:p>
        </p:txBody>
      </p:sp>
      <p:sp>
        <p:nvSpPr>
          <p:cNvPr id="31" name="Content Placeholder 2"/>
          <p:cNvSpPr txBox="1">
            <a:spLocks/>
          </p:cNvSpPr>
          <p:nvPr/>
        </p:nvSpPr>
        <p:spPr>
          <a:xfrm>
            <a:off x="5105400" y="4648200"/>
            <a:ext cx="3276600" cy="60960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p>
            <a:pPr algn="ctr" fontAlgn="auto">
              <a:lnSpc>
                <a:spcPct val="110000"/>
              </a:lnSpc>
              <a:spcBef>
                <a:spcPct val="20000"/>
              </a:spcBef>
              <a:spcAft>
                <a:spcPts val="0"/>
              </a:spcAft>
              <a:buSzPct val="75000"/>
            </a:pPr>
            <a:r>
              <a:rPr lang="en-US" sz="1600" dirty="0" smtClean="0">
                <a:solidFill>
                  <a:schemeClr val="tx1">
                    <a:lumMod val="65000"/>
                    <a:lumOff val="35000"/>
                  </a:schemeClr>
                </a:solidFill>
                <a:ea typeface="Verdana" pitchFamily="34" charset="0"/>
                <a:cs typeface="Verdana" pitchFamily="34" charset="0"/>
              </a:rPr>
              <a:t>Content consumption / content creation</a:t>
            </a:r>
            <a:endParaRPr lang="en-US" sz="1600" dirty="0" smtClean="0">
              <a:solidFill>
                <a:schemeClr val="tx1">
                  <a:lumMod val="65000"/>
                  <a:lumOff val="35000"/>
                </a:schemeClr>
              </a:solidFill>
              <a:latin typeface="+mn-lt"/>
              <a:ea typeface="Verdana" pitchFamily="34" charset="0"/>
              <a:cs typeface="Verdana" pitchFamily="34" charset="0"/>
            </a:endParaRPr>
          </a:p>
        </p:txBody>
      </p:sp>
      <p:sp>
        <p:nvSpPr>
          <p:cNvPr id="32" name="Right Arrow 31"/>
          <p:cNvSpPr/>
          <p:nvPr/>
        </p:nvSpPr>
        <p:spPr>
          <a:xfrm>
            <a:off x="3962400" y="990600"/>
            <a:ext cx="762000" cy="381000"/>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3" name="Right Arrow 32"/>
          <p:cNvSpPr/>
          <p:nvPr/>
        </p:nvSpPr>
        <p:spPr>
          <a:xfrm>
            <a:off x="3962400" y="2362200"/>
            <a:ext cx="762000" cy="381000"/>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4" name="Right Arrow 33"/>
          <p:cNvSpPr/>
          <p:nvPr/>
        </p:nvSpPr>
        <p:spPr>
          <a:xfrm>
            <a:off x="3962400" y="3505200"/>
            <a:ext cx="762000" cy="381000"/>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5" name="Right Arrow 34"/>
          <p:cNvSpPr/>
          <p:nvPr/>
        </p:nvSpPr>
        <p:spPr>
          <a:xfrm>
            <a:off x="3962400" y="4724400"/>
            <a:ext cx="762000" cy="381000"/>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cxnSp>
        <p:nvCxnSpPr>
          <p:cNvPr id="36" name="Straight Connector 35"/>
          <p:cNvCxnSpPr/>
          <p:nvPr/>
        </p:nvCxnSpPr>
        <p:spPr>
          <a:xfrm>
            <a:off x="0" y="57912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6200" y="5791200"/>
            <a:ext cx="2438400" cy="215444"/>
          </a:xfrm>
          <a:prstGeom prst="rect">
            <a:avLst/>
          </a:prstGeom>
          <a:noFill/>
        </p:spPr>
        <p:txBody>
          <a:bodyPr wrap="square" rtlCol="0">
            <a:spAutoFit/>
          </a:bodyPr>
          <a:lstStyle/>
          <a:p>
            <a:r>
              <a:rPr lang="en-US" sz="800" i="1" dirty="0" smtClean="0">
                <a:latin typeface="+mn-lt"/>
              </a:rPr>
              <a:t>*Source: Marketing </a:t>
            </a:r>
            <a:r>
              <a:rPr lang="en-US" sz="800" i="1" dirty="0" err="1" smtClean="0">
                <a:latin typeface="+mn-lt"/>
              </a:rPr>
              <a:t>Whitebook</a:t>
            </a:r>
            <a:r>
              <a:rPr lang="en-US" sz="800" i="1" dirty="0" smtClean="0">
                <a:latin typeface="+mn-lt"/>
              </a:rPr>
              <a:t> 2011-12, Others</a:t>
            </a:r>
            <a:endParaRPr lang="en-US" sz="800" i="1"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r>
              <a:rPr lang="en-US" b="1" dirty="0" smtClean="0">
                <a:solidFill>
                  <a:srgbClr val="0860A8"/>
                </a:solidFill>
                <a:effectLst>
                  <a:outerShdw blurRad="38100" dist="38100" dir="2700000" algn="tl">
                    <a:srgbClr val="000000">
                      <a:alpha val="43137"/>
                    </a:srgbClr>
                  </a:outerShdw>
                </a:effectLst>
              </a:rPr>
              <a:t>Mobility, Connectivity</a:t>
            </a:r>
          </a:p>
          <a:p>
            <a:pPr algn="ctr"/>
            <a:endParaRPr lang="en-US" b="1" dirty="0" smtClean="0">
              <a:solidFill>
                <a:srgbClr val="0860A8"/>
              </a:solidFill>
              <a:effectLst>
                <a:outerShdw blurRad="38100" dist="38100" dir="2700000" algn="tl">
                  <a:srgbClr val="000000">
                    <a:alpha val="43137"/>
                  </a:srgbClr>
                </a:outerShdw>
              </a:effectLst>
            </a:endParaRPr>
          </a:p>
          <a:p>
            <a:pPr algn="ctr"/>
            <a:r>
              <a:rPr lang="en-US" b="1" dirty="0" smtClean="0">
                <a:solidFill>
                  <a:srgbClr val="0860A8"/>
                </a:solidFill>
                <a:effectLst>
                  <a:outerShdw blurRad="38100" dist="38100" dir="2700000" algn="tl">
                    <a:srgbClr val="000000">
                      <a:alpha val="43137"/>
                    </a:srgbClr>
                  </a:outerShdw>
                </a:effectLst>
              </a:rPr>
              <a:t>Content across platforms, anytime, anyplace</a:t>
            </a:r>
          </a:p>
          <a:p>
            <a:pPr algn="ctr"/>
            <a:endParaRPr lang="en-US" b="1" dirty="0" smtClean="0">
              <a:solidFill>
                <a:srgbClr val="0860A8"/>
              </a:solidFill>
              <a:effectLst>
                <a:outerShdw blurRad="38100" dist="38100" dir="2700000" algn="tl">
                  <a:srgbClr val="000000">
                    <a:alpha val="43137"/>
                  </a:srgbClr>
                </a:outerShdw>
              </a:effectLst>
            </a:endParaRPr>
          </a:p>
          <a:p>
            <a:pPr algn="ctr"/>
            <a:r>
              <a:rPr lang="en-US" b="1" dirty="0" smtClean="0">
                <a:solidFill>
                  <a:srgbClr val="0860A8"/>
                </a:solidFill>
                <a:effectLst>
                  <a:outerShdw blurRad="38100" dist="38100" dir="2700000" algn="tl">
                    <a:srgbClr val="000000">
                      <a:alpha val="43137"/>
                    </a:srgbClr>
                  </a:outerShdw>
                </a:effectLst>
              </a:rPr>
              <a:t>Education, Edutainment</a:t>
            </a:r>
          </a:p>
          <a:p>
            <a:pPr algn="ctr"/>
            <a:endParaRPr lang="en-US" b="1" dirty="0" smtClean="0">
              <a:solidFill>
                <a:srgbClr val="0860A8"/>
              </a:solidFill>
              <a:effectLst>
                <a:outerShdw blurRad="38100" dist="38100" dir="2700000" algn="tl">
                  <a:srgbClr val="000000">
                    <a:alpha val="43137"/>
                  </a:srgbClr>
                </a:outerShdw>
              </a:effectLst>
            </a:endParaRPr>
          </a:p>
          <a:p>
            <a:pPr algn="ctr"/>
            <a:r>
              <a:rPr lang="en-US" b="1" dirty="0" smtClean="0">
                <a:solidFill>
                  <a:srgbClr val="0860A8"/>
                </a:solidFill>
                <a:effectLst>
                  <a:outerShdw blurRad="38100" dist="38100" dir="2700000" algn="tl">
                    <a:srgbClr val="000000">
                      <a:alpha val="43137"/>
                    </a:srgbClr>
                  </a:outerShdw>
                </a:effectLst>
              </a:rPr>
              <a:t>Commerce – early signs</a:t>
            </a:r>
          </a:p>
          <a:p>
            <a:pPr algn="ctr"/>
            <a:endParaRPr lang="en-US" b="1" dirty="0" smtClean="0">
              <a:solidFill>
                <a:srgbClr val="0860A8"/>
              </a:solidFill>
              <a:effectLst>
                <a:outerShdw blurRad="38100" dist="38100" dir="2700000" algn="tl">
                  <a:srgbClr val="000000">
                    <a:alpha val="43137"/>
                  </a:srgbClr>
                </a:outerShdw>
              </a:effectLst>
            </a:endParaRPr>
          </a:p>
          <a:p>
            <a:pPr algn="ctr"/>
            <a:r>
              <a:rPr lang="en-US" b="1" dirty="0" smtClean="0">
                <a:solidFill>
                  <a:srgbClr val="0860A8"/>
                </a:solidFill>
                <a:effectLst>
                  <a:outerShdw blurRad="38100" dist="38100" dir="2700000" algn="tl">
                    <a:srgbClr val="000000">
                      <a:alpha val="43137"/>
                    </a:srgbClr>
                  </a:outerShdw>
                </a:effectLst>
              </a:rPr>
              <a:t>Multiple Devices</a:t>
            </a:r>
          </a:p>
          <a:p>
            <a:pPr algn="ctr"/>
            <a:endParaRPr lang="en-US" b="1" dirty="0" smtClean="0">
              <a:solidFill>
                <a:srgbClr val="0860A8"/>
              </a:solidFill>
              <a:effectLst>
                <a:outerShdw blurRad="38100" dist="38100" dir="2700000" algn="tl">
                  <a:srgbClr val="000000">
                    <a:alpha val="43137"/>
                  </a:srgbClr>
                </a:outerShdw>
              </a:effectLst>
            </a:endParaRPr>
          </a:p>
          <a:p>
            <a:pPr algn="ctr"/>
            <a:r>
              <a:rPr lang="en-US" b="1" dirty="0" smtClean="0">
                <a:solidFill>
                  <a:srgbClr val="0860A8"/>
                </a:solidFill>
                <a:effectLst>
                  <a:outerShdw blurRad="38100" dist="38100" dir="2700000" algn="tl">
                    <a:srgbClr val="000000">
                      <a:alpha val="43137"/>
                    </a:srgbClr>
                  </a:outerShdw>
                </a:effectLst>
              </a:rPr>
              <a:t>Imaging, Videos, Music and Social</a:t>
            </a:r>
            <a:endParaRPr lang="en-US" b="1" dirty="0">
              <a:solidFill>
                <a:srgbClr val="0860A8"/>
              </a:solidFill>
              <a:effectLst>
                <a:outerShdw blurRad="38100" dist="38100" dir="2700000" algn="tl">
                  <a:srgbClr val="000000">
                    <a:alpha val="43137"/>
                  </a:srgbClr>
                </a:outerShdw>
              </a:effectLst>
            </a:endParaRPr>
          </a:p>
        </p:txBody>
      </p:sp>
      <p:sp>
        <p:nvSpPr>
          <p:cNvPr id="3" name="Date Placeholder 2"/>
          <p:cNvSpPr>
            <a:spLocks noGrp="1"/>
          </p:cNvSpPr>
          <p:nvPr>
            <p:ph type="dt" sz="half" idx="10"/>
          </p:nvPr>
        </p:nvSpPr>
        <p:spPr/>
        <p:txBody>
          <a:bodyPr/>
          <a:lstStyle/>
          <a:p>
            <a:fld id="{E8D41C13-947B-4571-A330-42B48CED4BFA}" type="datetime1">
              <a:rPr lang="en-US" smtClean="0"/>
              <a:pPr/>
              <a:t>10/1/2011</a:t>
            </a:fld>
            <a:endParaRPr lang="en-US" dirty="0"/>
          </a:p>
        </p:txBody>
      </p:sp>
      <p:sp>
        <p:nvSpPr>
          <p:cNvPr id="4" name="Slide Number Placeholder 3"/>
          <p:cNvSpPr>
            <a:spLocks noGrp="1"/>
          </p:cNvSpPr>
          <p:nvPr>
            <p:ph type="sldNum" sz="quarter" idx="12"/>
          </p:nvPr>
        </p:nvSpPr>
        <p:spPr/>
        <p:txBody>
          <a:bodyPr/>
          <a:lstStyle/>
          <a:p>
            <a:fld id="{82D50B30-38D5-4D82-B0F5-7E2948567221}" type="slidenum">
              <a:rPr lang="en-US" smtClean="0"/>
              <a:pPr/>
              <a:t>4</a:t>
            </a:fld>
            <a:endParaRPr lang="en-US" dirty="0"/>
          </a:p>
        </p:txBody>
      </p:sp>
      <p:sp>
        <p:nvSpPr>
          <p:cNvPr id="5" name="Title 4"/>
          <p:cNvSpPr>
            <a:spLocks noGrp="1"/>
          </p:cNvSpPr>
          <p:nvPr>
            <p:ph type="title"/>
          </p:nvPr>
        </p:nvSpPr>
        <p:spPr>
          <a:xfrm>
            <a:off x="228600" y="228600"/>
            <a:ext cx="8229600" cy="667512"/>
          </a:xfrm>
        </p:spPr>
        <p:txBody>
          <a:bodyPr/>
          <a:lstStyle/>
          <a:p>
            <a:pPr algn="ctr"/>
            <a:r>
              <a:rPr lang="en-US" dirty="0" smtClean="0"/>
              <a:t>Consumer </a:t>
            </a:r>
            <a:r>
              <a:rPr lang="en-US" dirty="0" smtClean="0"/>
              <a:t>Behaviors </a:t>
            </a:r>
            <a:r>
              <a:rPr lang="en-US" dirty="0" smtClean="0"/>
              <a:t>and </a:t>
            </a:r>
            <a:r>
              <a:rPr lang="en-US" dirty="0" smtClean="0"/>
              <a:t>Aspirations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867400"/>
            <a:ext cx="9144000" cy="203131"/>
          </a:xfrm>
          <a:prstGeom prst="rect">
            <a:avLst/>
          </a:prstGeom>
          <a:noFill/>
        </p:spPr>
        <p:txBody>
          <a:bodyPr lIns="64005" tIns="32003" rIns="64005" bIns="32003">
            <a:spAutoFit/>
          </a:bodyPr>
          <a:lstStyle/>
          <a:p>
            <a:pPr>
              <a:defRPr/>
            </a:pPr>
            <a:r>
              <a:rPr lang="en-US" sz="900" dirty="0">
                <a:effectLst>
                  <a:outerShdw blurRad="38100" dist="38100" dir="2700000" algn="tl">
                    <a:srgbClr val="000000">
                      <a:alpha val="43137"/>
                    </a:srgbClr>
                  </a:outerShdw>
                </a:effectLst>
                <a:latin typeface="+mn-lt"/>
              </a:rPr>
              <a:t>All trademarks, copy rights, and brands are properties of third party companies.   </a:t>
            </a:r>
          </a:p>
        </p:txBody>
      </p:sp>
      <p:sp>
        <p:nvSpPr>
          <p:cNvPr id="25" name="Isosceles Triangle 24"/>
          <p:cNvSpPr/>
          <p:nvPr/>
        </p:nvSpPr>
        <p:spPr bwMode="auto">
          <a:xfrm>
            <a:off x="261257" y="2348329"/>
            <a:ext cx="8476343" cy="1994934"/>
          </a:xfrm>
          <a:prstGeom prst="triangle">
            <a:avLst/>
          </a:prstGeom>
          <a:gradFill>
            <a:gsLst>
              <a:gs pos="0">
                <a:schemeClr val="bg2">
                  <a:lumMod val="60000"/>
                  <a:lumOff val="40000"/>
                </a:schemeClr>
              </a:gs>
              <a:gs pos="100000">
                <a:schemeClr val="bg1">
                  <a:alpha val="0"/>
                </a:schemeClr>
              </a:gs>
            </a:gsLst>
            <a:lin ang="5400000" scaled="0"/>
          </a:gradFill>
          <a:ln w="9525" cap="flat" cmpd="sng" algn="ctr">
            <a:noFill/>
            <a:prstDash val="solid"/>
            <a:round/>
            <a:headEnd type="none" w="med" len="med"/>
            <a:tailEnd type="none" w="med" len="med"/>
          </a:ln>
          <a:effectLst/>
        </p:spPr>
        <p:txBody>
          <a:bodyPr vert="horz" wrap="square" lIns="63944" tIns="31973" rIns="63944" bIns="31973" numCol="1" rtlCol="0" anchor="t" anchorCtr="1" compatLnSpc="1">
            <a:prstTxWarp prst="textNoShape">
              <a:avLst/>
            </a:prstTxWarp>
            <a:noAutofit/>
          </a:bodyPr>
          <a:lstStyle/>
          <a:p>
            <a:pPr defTabSz="639913" fontAlgn="base">
              <a:lnSpc>
                <a:spcPct val="95000"/>
              </a:lnSpc>
              <a:spcBef>
                <a:spcPct val="30000"/>
              </a:spcBef>
              <a:spcAft>
                <a:spcPct val="0"/>
              </a:spcAft>
              <a:buClr>
                <a:srgbClr val="FFFFFF"/>
              </a:buClr>
            </a:pPr>
            <a:endParaRPr lang="en-US" sz="1200" dirty="0">
              <a:solidFill>
                <a:srgbClr val="FFFFFF"/>
              </a:solidFill>
              <a:effectLst>
                <a:outerShdw blurRad="38100" dist="38100" dir="2700000" algn="tl">
                  <a:srgbClr val="000000">
                    <a:alpha val="43137"/>
                  </a:srgbClr>
                </a:outerShdw>
              </a:effectLst>
              <a:latin typeface="Arial Narrow" pitchFamily="34" charset="0"/>
              <a:cs typeface="Verdana" pitchFamily="34" charset="0"/>
            </a:endParaRPr>
          </a:p>
        </p:txBody>
      </p:sp>
      <p:pic>
        <p:nvPicPr>
          <p:cNvPr id="27" name="Picture 26" descr="servercloud.p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735136" y="796202"/>
            <a:ext cx="3767263" cy="2785198"/>
          </a:xfrm>
          <a:prstGeom prst="rect">
            <a:avLst/>
          </a:prstGeom>
        </p:spPr>
      </p:pic>
      <p:pic>
        <p:nvPicPr>
          <p:cNvPr id="29" name="Picture 28" descr="ContinuumStrip_alpha.png"/>
          <p:cNvPicPr>
            <a:picLocks/>
          </p:cNvPicPr>
          <p:nvPr/>
        </p:nvPicPr>
        <p:blipFill>
          <a:blip r:embed="rId4" cstate="email"/>
          <a:stretch>
            <a:fillRect/>
          </a:stretch>
        </p:blipFill>
        <p:spPr>
          <a:xfrm>
            <a:off x="29333" y="4327303"/>
            <a:ext cx="9114667" cy="752697"/>
          </a:xfrm>
          <a:prstGeom prst="rect">
            <a:avLst/>
          </a:prstGeom>
          <a:ln w="38100">
            <a:noFill/>
          </a:ln>
          <a:effectLst>
            <a:outerShdw blurRad="406400" dist="152400" dir="6120000" algn="ctr" rotWithShape="0">
              <a:srgbClr val="000000">
                <a:alpha val="43137"/>
              </a:srgbClr>
            </a:outerShdw>
          </a:effectLst>
        </p:spPr>
      </p:pic>
      <p:sp>
        <p:nvSpPr>
          <p:cNvPr id="39" name="TextBox 38"/>
          <p:cNvSpPr txBox="1"/>
          <p:nvPr/>
        </p:nvSpPr>
        <p:spPr>
          <a:xfrm>
            <a:off x="1420221" y="3944235"/>
            <a:ext cx="820139" cy="249289"/>
          </a:xfrm>
          <a:prstGeom prst="rect">
            <a:avLst/>
          </a:prstGeom>
          <a:noFill/>
        </p:spPr>
        <p:txBody>
          <a:bodyPr wrap="none" lIns="63997" tIns="31999" rIns="63997" bIns="31999" rtlCol="0">
            <a:spAutoFit/>
          </a:bodyPr>
          <a:lstStyle/>
          <a:p>
            <a:pPr algn="ctr" defTabSz="914207" fontAlgn="base">
              <a:spcBef>
                <a:spcPct val="0"/>
              </a:spcBef>
              <a:spcAft>
                <a:spcPct val="0"/>
              </a:spcAft>
            </a:pPr>
            <a:r>
              <a:rPr lang="en-US" sz="1200" b="1" dirty="0" smtClean="0">
                <a:cs typeface="Verdana" pitchFamily="34" charset="0"/>
              </a:rPr>
              <a:t>Desktops</a:t>
            </a:r>
            <a:endParaRPr lang="en-US" sz="1200" b="1" dirty="0">
              <a:cs typeface="Verdana" pitchFamily="34" charset="0"/>
            </a:endParaRPr>
          </a:p>
        </p:txBody>
      </p:sp>
      <p:sp>
        <p:nvSpPr>
          <p:cNvPr id="40" name="TextBox 39"/>
          <p:cNvSpPr txBox="1"/>
          <p:nvPr/>
        </p:nvSpPr>
        <p:spPr>
          <a:xfrm>
            <a:off x="178885" y="3944235"/>
            <a:ext cx="1101113" cy="249289"/>
          </a:xfrm>
          <a:prstGeom prst="rect">
            <a:avLst/>
          </a:prstGeom>
          <a:noFill/>
        </p:spPr>
        <p:txBody>
          <a:bodyPr wrap="none" lIns="63997" tIns="31999" rIns="63997" bIns="31999" rtlCol="0">
            <a:spAutoFit/>
          </a:bodyPr>
          <a:lstStyle/>
          <a:p>
            <a:pPr algn="ctr" defTabSz="914207" fontAlgn="base">
              <a:spcBef>
                <a:spcPct val="0"/>
              </a:spcBef>
              <a:spcAft>
                <a:spcPct val="0"/>
              </a:spcAft>
            </a:pPr>
            <a:r>
              <a:rPr lang="en-US" sz="1200" b="1" dirty="0">
                <a:cs typeface="Verdana" pitchFamily="34" charset="0"/>
              </a:rPr>
              <a:t>Workstations</a:t>
            </a:r>
          </a:p>
        </p:txBody>
      </p:sp>
      <p:sp>
        <p:nvSpPr>
          <p:cNvPr id="41" name="TextBox 40"/>
          <p:cNvSpPr txBox="1"/>
          <p:nvPr/>
        </p:nvSpPr>
        <p:spPr>
          <a:xfrm>
            <a:off x="8188408" y="3944235"/>
            <a:ext cx="916319" cy="249289"/>
          </a:xfrm>
          <a:prstGeom prst="rect">
            <a:avLst/>
          </a:prstGeom>
          <a:noFill/>
        </p:spPr>
        <p:txBody>
          <a:bodyPr wrap="none" lIns="63997" tIns="31999" rIns="63997" bIns="31999" rtlCol="0">
            <a:spAutoFit/>
          </a:bodyPr>
          <a:lstStyle/>
          <a:p>
            <a:pPr algn="ctr" defTabSz="914207" fontAlgn="base">
              <a:spcBef>
                <a:spcPct val="0"/>
              </a:spcBef>
              <a:spcAft>
                <a:spcPct val="0"/>
              </a:spcAft>
            </a:pPr>
            <a:r>
              <a:rPr lang="en-US" sz="1200" b="1" dirty="0">
                <a:cs typeface="Verdana" pitchFamily="34" charset="0"/>
              </a:rPr>
              <a:t>Embedded</a:t>
            </a:r>
          </a:p>
        </p:txBody>
      </p:sp>
      <p:sp>
        <p:nvSpPr>
          <p:cNvPr id="42" name="TextBox 41"/>
          <p:cNvSpPr txBox="1"/>
          <p:nvPr/>
        </p:nvSpPr>
        <p:spPr>
          <a:xfrm>
            <a:off x="5990720" y="3944235"/>
            <a:ext cx="916319" cy="249289"/>
          </a:xfrm>
          <a:prstGeom prst="rect">
            <a:avLst/>
          </a:prstGeom>
          <a:noFill/>
        </p:spPr>
        <p:txBody>
          <a:bodyPr wrap="none" lIns="63997" tIns="31999" rIns="63997" bIns="31999" rtlCol="0">
            <a:spAutoFit/>
          </a:bodyPr>
          <a:lstStyle/>
          <a:p>
            <a:pPr algn="ctr" defTabSz="914207" fontAlgn="base">
              <a:spcBef>
                <a:spcPct val="0"/>
              </a:spcBef>
              <a:spcAft>
                <a:spcPct val="0"/>
              </a:spcAft>
            </a:pPr>
            <a:r>
              <a:rPr lang="en-US" sz="1200" b="1" dirty="0" smtClean="0">
                <a:cs typeface="Verdana" pitchFamily="34" charset="0"/>
              </a:rPr>
              <a:t>Handhelds</a:t>
            </a:r>
            <a:endParaRPr lang="en-US" sz="1200" b="1" dirty="0">
              <a:cs typeface="Verdana" pitchFamily="34" charset="0"/>
            </a:endParaRPr>
          </a:p>
        </p:txBody>
      </p:sp>
      <p:sp>
        <p:nvSpPr>
          <p:cNvPr id="43" name="TextBox 42"/>
          <p:cNvSpPr txBox="1"/>
          <p:nvPr/>
        </p:nvSpPr>
        <p:spPr>
          <a:xfrm>
            <a:off x="3326451" y="3944235"/>
            <a:ext cx="829757" cy="249289"/>
          </a:xfrm>
          <a:prstGeom prst="rect">
            <a:avLst/>
          </a:prstGeom>
          <a:noFill/>
        </p:spPr>
        <p:txBody>
          <a:bodyPr wrap="none" lIns="63997" tIns="31999" rIns="63997" bIns="31999" rtlCol="0">
            <a:spAutoFit/>
          </a:bodyPr>
          <a:lstStyle/>
          <a:p>
            <a:pPr algn="ctr" defTabSz="914207" fontAlgn="base">
              <a:spcBef>
                <a:spcPct val="0"/>
              </a:spcBef>
              <a:spcAft>
                <a:spcPct val="0"/>
              </a:spcAft>
            </a:pPr>
            <a:r>
              <a:rPr lang="en-US" sz="1200" b="1" dirty="0">
                <a:cs typeface="Verdana" pitchFamily="34" charset="0"/>
              </a:rPr>
              <a:t>Netbooks</a:t>
            </a:r>
          </a:p>
        </p:txBody>
      </p:sp>
      <p:sp>
        <p:nvSpPr>
          <p:cNvPr id="44" name="TextBox 43"/>
          <p:cNvSpPr txBox="1"/>
          <p:nvPr/>
        </p:nvSpPr>
        <p:spPr>
          <a:xfrm>
            <a:off x="4168818" y="3944235"/>
            <a:ext cx="1726518" cy="249289"/>
          </a:xfrm>
          <a:prstGeom prst="rect">
            <a:avLst/>
          </a:prstGeom>
          <a:noFill/>
        </p:spPr>
        <p:txBody>
          <a:bodyPr wrap="square" lIns="63997" tIns="31999" rIns="63997" bIns="31999" rtlCol="0">
            <a:spAutoFit/>
          </a:bodyPr>
          <a:lstStyle/>
          <a:p>
            <a:pPr algn="ctr" defTabSz="914207" fontAlgn="base">
              <a:spcBef>
                <a:spcPct val="0"/>
              </a:spcBef>
              <a:spcAft>
                <a:spcPct val="0"/>
              </a:spcAft>
            </a:pPr>
            <a:r>
              <a:rPr lang="en-US" sz="1200" b="1" dirty="0" smtClean="0">
                <a:cs typeface="Verdana" pitchFamily="34" charset="0"/>
              </a:rPr>
              <a:t>Tablets</a:t>
            </a:r>
            <a:endParaRPr lang="en-US" sz="1200" b="1" dirty="0">
              <a:cs typeface="Verdana" pitchFamily="34" charset="0"/>
            </a:endParaRPr>
          </a:p>
        </p:txBody>
      </p:sp>
      <p:sp>
        <p:nvSpPr>
          <p:cNvPr id="45" name="TextBox 44"/>
          <p:cNvSpPr txBox="1"/>
          <p:nvPr/>
        </p:nvSpPr>
        <p:spPr>
          <a:xfrm>
            <a:off x="7149276" y="3944235"/>
            <a:ext cx="889067" cy="249289"/>
          </a:xfrm>
          <a:prstGeom prst="rect">
            <a:avLst/>
          </a:prstGeom>
          <a:noFill/>
        </p:spPr>
        <p:txBody>
          <a:bodyPr wrap="none" lIns="63997" tIns="31999" rIns="63997" bIns="31999" rtlCol="0">
            <a:spAutoFit/>
          </a:bodyPr>
          <a:lstStyle/>
          <a:p>
            <a:pPr algn="ctr" defTabSz="914207" fontAlgn="base">
              <a:spcBef>
                <a:spcPct val="0"/>
              </a:spcBef>
              <a:spcAft>
                <a:spcPct val="0"/>
              </a:spcAft>
            </a:pPr>
            <a:r>
              <a:rPr lang="en-US" sz="1200" b="1" dirty="0">
                <a:cs typeface="Verdana" pitchFamily="34" charset="0"/>
              </a:rPr>
              <a:t>Smart TVs</a:t>
            </a:r>
          </a:p>
        </p:txBody>
      </p:sp>
      <p:sp>
        <p:nvSpPr>
          <p:cNvPr id="46" name="TextBox 45"/>
          <p:cNvSpPr txBox="1"/>
          <p:nvPr/>
        </p:nvSpPr>
        <p:spPr>
          <a:xfrm>
            <a:off x="2396227" y="3944235"/>
            <a:ext cx="772049" cy="249289"/>
          </a:xfrm>
          <a:prstGeom prst="rect">
            <a:avLst/>
          </a:prstGeom>
          <a:noFill/>
        </p:spPr>
        <p:txBody>
          <a:bodyPr wrap="none" lIns="63997" tIns="31999" rIns="63997" bIns="31999" rtlCol="0">
            <a:spAutoFit/>
          </a:bodyPr>
          <a:lstStyle/>
          <a:p>
            <a:pPr algn="ctr" defTabSz="914207" fontAlgn="base">
              <a:spcBef>
                <a:spcPct val="0"/>
              </a:spcBef>
              <a:spcAft>
                <a:spcPct val="0"/>
              </a:spcAft>
            </a:pPr>
            <a:r>
              <a:rPr lang="en-US" sz="1200" b="1" dirty="0" smtClean="0">
                <a:cs typeface="Verdana" pitchFamily="34" charset="0"/>
              </a:rPr>
              <a:t>Laptops </a:t>
            </a:r>
            <a:endParaRPr lang="en-US" sz="1200" b="1" dirty="0">
              <a:cs typeface="Verdana" pitchFamily="34" charset="0"/>
            </a:endParaRPr>
          </a:p>
        </p:txBody>
      </p:sp>
      <p:pic>
        <p:nvPicPr>
          <p:cNvPr id="23" name="Picture 10"/>
          <p:cNvPicPr>
            <a:picLocks noChangeAspect="1"/>
          </p:cNvPicPr>
          <p:nvPr/>
        </p:nvPicPr>
        <p:blipFill>
          <a:blip r:embed="rId5" cstate="email">
            <a:alphaModFix/>
            <a:lum/>
          </a:blip>
          <a:srcRect/>
          <a:stretch>
            <a:fillRect/>
          </a:stretch>
        </p:blipFill>
        <p:spPr>
          <a:xfrm>
            <a:off x="6879632" y="2816829"/>
            <a:ext cx="1066525" cy="799528"/>
          </a:xfrm>
          <a:prstGeom prst="rect">
            <a:avLst/>
          </a:prstGeom>
          <a:noFill/>
          <a:ln>
            <a:noFill/>
          </a:ln>
          <a:effectLst>
            <a:reflection blurRad="6350" stA="50000" endA="300" endPos="55000" dir="5400000" sy="-100000" algn="bl" rotWithShape="0"/>
          </a:effectLst>
        </p:spPr>
      </p:pic>
      <p:pic>
        <p:nvPicPr>
          <p:cNvPr id="26" name="Picture 25" descr="Copy of ic_a_rgb_3000.png"/>
          <p:cNvPicPr>
            <a:picLocks noChangeAspect="1"/>
          </p:cNvPicPr>
          <p:nvPr/>
        </p:nvPicPr>
        <p:blipFill>
          <a:blip r:embed="rId6" cstate="email"/>
          <a:stretch>
            <a:fillRect/>
          </a:stretch>
        </p:blipFill>
        <p:spPr>
          <a:xfrm>
            <a:off x="968837" y="2773470"/>
            <a:ext cx="1241377" cy="818332"/>
          </a:xfrm>
          <a:prstGeom prst="rect">
            <a:avLst/>
          </a:prstGeom>
          <a:effectLst>
            <a:reflection blurRad="6350" stA="52000" endA="300" endPos="35000" dir="5400000" sy="-100000" algn="bl" rotWithShape="0"/>
          </a:effectLst>
        </p:spPr>
      </p:pic>
      <p:sp>
        <p:nvSpPr>
          <p:cNvPr id="30" name="Title 1"/>
          <p:cNvSpPr>
            <a:spLocks noGrp="1"/>
          </p:cNvSpPr>
          <p:nvPr>
            <p:ph type="title"/>
          </p:nvPr>
        </p:nvSpPr>
        <p:spPr>
          <a:xfrm>
            <a:off x="152400" y="228600"/>
            <a:ext cx="8763000" cy="825500"/>
          </a:xfrm>
        </p:spPr>
        <p:txBody>
          <a:bodyPr>
            <a:normAutofit/>
          </a:bodyPr>
          <a:lstStyle/>
          <a:p>
            <a:pPr algn="ctr"/>
            <a:r>
              <a:rPr lang="en-US" dirty="0" smtClean="0"/>
              <a:t>Intel Compute Continuum Vision</a:t>
            </a:r>
            <a:endParaRPr lang="en-US" dirty="0" smtClean="0">
              <a:solidFill>
                <a:srgbClr val="FFFF00"/>
              </a:solidFill>
            </a:endParaRPr>
          </a:p>
        </p:txBody>
      </p:sp>
      <p:sp>
        <p:nvSpPr>
          <p:cNvPr id="17" name="Rounded Rectangle 16"/>
          <p:cNvSpPr/>
          <p:nvPr/>
        </p:nvSpPr>
        <p:spPr bwMode="auto">
          <a:xfrm>
            <a:off x="304800" y="5257800"/>
            <a:ext cx="8610600" cy="457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372" tIns="45688" rIns="91372" bIns="45688" numCol="1" rtlCol="0" anchor="ctr" anchorCtr="0" compatLnSpc="1">
            <a:prstTxWarp prst="textNoShape">
              <a:avLst/>
            </a:prstTxWarp>
            <a:noAutofit/>
          </a:bodyPr>
          <a:lstStyle/>
          <a:p>
            <a:pPr marL="290513" marR="0" indent="-290513" algn="ctr">
              <a:lnSpc>
                <a:spcPct val="95000"/>
              </a:lnSpc>
              <a:buClr>
                <a:srgbClr val="FFFFFF"/>
              </a:buClr>
              <a:buSzTx/>
              <a:tabLst/>
            </a:pPr>
            <a:r>
              <a:rPr lang="en-US" sz="2200" b="1" dirty="0" smtClean="0">
                <a:solidFill>
                  <a:srgbClr val="FFFF00"/>
                </a:solidFill>
                <a:effectLst>
                  <a:outerShdw blurRad="38100" dist="38100" dir="2700000" algn="tl">
                    <a:srgbClr val="000000">
                      <a:alpha val="43137"/>
                    </a:srgbClr>
                  </a:outerShdw>
                </a:effectLst>
                <a:latin typeface="+mj-lt"/>
              </a:rPr>
              <a:t>A Consistent, Seamless User Experience Across Devices </a:t>
            </a:r>
            <a:endParaRPr lang="en-US" sz="2200" b="1" dirty="0" smtClean="0">
              <a:solidFill>
                <a:srgbClr val="FFFF00"/>
              </a:solidFill>
              <a:effectLst>
                <a:outerShdw blurRad="38100" dist="38100" dir="2700000" algn="tl">
                  <a:srgbClr val="000000">
                    <a:alpha val="43137"/>
                  </a:srgbClr>
                </a:outerShdw>
              </a:effectLst>
              <a:latin typeface="+mj-lt"/>
              <a:sym typeface="Wingdings" pitchFamily="2" charset="2"/>
            </a:endParaRPr>
          </a:p>
        </p:txBody>
      </p:sp>
    </p:spTree>
    <p:extLst>
      <p:ext uri="{BB962C8B-B14F-4D97-AF65-F5344CB8AC3E}">
        <p14:creationId xmlns:p14="http://schemas.microsoft.com/office/powerpoint/2010/main" xmlns="" val="380727427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2" cstate="print"/>
          <a:srcRect t="4444" b="4444"/>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
            <a:ext cx="8229600" cy="667512"/>
          </a:xfrm>
        </p:spPr>
        <p:txBody>
          <a:bodyPr/>
          <a:lstStyle/>
          <a:p>
            <a:r>
              <a:rPr lang="en-US" dirty="0" smtClean="0"/>
              <a:t>The (Fast) Emerging Economy</a:t>
            </a:r>
            <a:endParaRPr lang="en-US" dirty="0"/>
          </a:p>
        </p:txBody>
      </p:sp>
      <p:sp>
        <p:nvSpPr>
          <p:cNvPr id="3" name="Date Placeholder 2"/>
          <p:cNvSpPr>
            <a:spLocks noGrp="1"/>
          </p:cNvSpPr>
          <p:nvPr>
            <p:ph type="dt" sz="half" idx="10"/>
          </p:nvPr>
        </p:nvSpPr>
        <p:spPr/>
        <p:txBody>
          <a:bodyPr/>
          <a:lstStyle/>
          <a:p>
            <a:fld id="{73FC60A4-374A-4FCB-A492-874169EA2CDF}" type="datetime1">
              <a:rPr lang="en-US" smtClean="0"/>
              <a:pPr/>
              <a:t>10/1/2011</a:t>
            </a:fld>
            <a:endParaRPr lang="en-US" dirty="0"/>
          </a:p>
        </p:txBody>
      </p:sp>
      <p:sp>
        <p:nvSpPr>
          <p:cNvPr id="4" name="Slide Number Placeholder 3"/>
          <p:cNvSpPr>
            <a:spLocks noGrp="1"/>
          </p:cNvSpPr>
          <p:nvPr>
            <p:ph type="sldNum" sz="quarter" idx="12"/>
          </p:nvPr>
        </p:nvSpPr>
        <p:spPr/>
        <p:txBody>
          <a:bodyPr/>
          <a:lstStyle/>
          <a:p>
            <a:fld id="{82D50B30-38D5-4D82-B0F5-7E2948567221}" type="slidenum">
              <a:rPr lang="en-US" smtClean="0"/>
              <a:pPr/>
              <a:t>7</a:t>
            </a:fld>
            <a:endParaRPr lang="en-US" dirty="0"/>
          </a:p>
        </p:txBody>
      </p:sp>
      <p:pic>
        <p:nvPicPr>
          <p:cNvPr id="2051" name="Picture 3" descr="C:\Users\ashah23\Documents\Ashish_SHAH\Images\Apps\one-billion-apps-hero-20090418.png"/>
          <p:cNvPicPr>
            <a:picLocks noChangeAspect="1" noChangeArrowheads="1"/>
          </p:cNvPicPr>
          <p:nvPr/>
        </p:nvPicPr>
        <p:blipFill>
          <a:blip r:embed="rId2" cstate="print"/>
          <a:srcRect/>
          <a:stretch>
            <a:fillRect/>
          </a:stretch>
        </p:blipFill>
        <p:spPr bwMode="auto">
          <a:xfrm>
            <a:off x="0" y="990600"/>
            <a:ext cx="9144000" cy="5047989"/>
          </a:xfrm>
          <a:prstGeom prst="rect">
            <a:avLst/>
          </a:prstGeom>
          <a:noFill/>
        </p:spPr>
      </p:pic>
      <p:sp>
        <p:nvSpPr>
          <p:cNvPr id="7" name="TextBox 6"/>
          <p:cNvSpPr txBox="1"/>
          <p:nvPr/>
        </p:nvSpPr>
        <p:spPr>
          <a:xfrm>
            <a:off x="76200" y="2667000"/>
            <a:ext cx="3276600" cy="707886"/>
          </a:xfrm>
          <a:prstGeom prst="rect">
            <a:avLst/>
          </a:prstGeom>
          <a:noFill/>
        </p:spPr>
        <p:txBody>
          <a:bodyPr wrap="square" rtlCol="0">
            <a:spAutoFit/>
          </a:bodyPr>
          <a:lstStyle/>
          <a:p>
            <a:r>
              <a:rPr lang="en-US" sz="2000" b="1" dirty="0" smtClean="0">
                <a:latin typeface="+mn-lt"/>
              </a:rPr>
              <a:t>Turnover 2010: $5 </a:t>
            </a:r>
            <a:r>
              <a:rPr lang="en-US" sz="2000" b="1" dirty="0" err="1" smtClean="0">
                <a:latin typeface="+mn-lt"/>
              </a:rPr>
              <a:t>Bn</a:t>
            </a:r>
            <a:r>
              <a:rPr lang="en-US" sz="2000" b="1" dirty="0" smtClean="0">
                <a:latin typeface="+mn-lt"/>
              </a:rPr>
              <a:t> </a:t>
            </a:r>
          </a:p>
          <a:p>
            <a:r>
              <a:rPr lang="en-US" sz="2000" b="1" dirty="0" smtClean="0">
                <a:latin typeface="+mn-lt"/>
              </a:rPr>
              <a:t>	  2015: $25 </a:t>
            </a:r>
            <a:r>
              <a:rPr lang="en-US" sz="2000" b="1" dirty="0" err="1" smtClean="0">
                <a:latin typeface="+mn-lt"/>
              </a:rPr>
              <a:t>Bn</a:t>
            </a:r>
            <a:endParaRPr lang="en-US" sz="2000" b="1" dirty="0" smtClean="0">
              <a:latin typeface="+mn-lt"/>
            </a:endParaRPr>
          </a:p>
        </p:txBody>
      </p:sp>
      <p:sp>
        <p:nvSpPr>
          <p:cNvPr id="8" name="TextBox 7"/>
          <p:cNvSpPr txBox="1"/>
          <p:nvPr/>
        </p:nvSpPr>
        <p:spPr>
          <a:xfrm>
            <a:off x="76200" y="3664803"/>
            <a:ext cx="3657600" cy="707886"/>
          </a:xfrm>
          <a:prstGeom prst="rect">
            <a:avLst/>
          </a:prstGeom>
          <a:noFill/>
        </p:spPr>
        <p:txBody>
          <a:bodyPr wrap="square" rtlCol="0">
            <a:spAutoFit/>
          </a:bodyPr>
          <a:lstStyle/>
          <a:p>
            <a:r>
              <a:rPr lang="en-US" sz="2000" b="1" dirty="0" smtClean="0">
                <a:latin typeface="+mn-lt"/>
              </a:rPr>
              <a:t>No. of Apps. 2010: 8.2 </a:t>
            </a:r>
            <a:r>
              <a:rPr lang="en-US" sz="2000" b="1" dirty="0" err="1" smtClean="0">
                <a:latin typeface="+mn-lt"/>
              </a:rPr>
              <a:t>Bn</a:t>
            </a:r>
            <a:endParaRPr lang="en-US" sz="2000" b="1" dirty="0" smtClean="0">
              <a:latin typeface="+mn-lt"/>
            </a:endParaRPr>
          </a:p>
          <a:p>
            <a:r>
              <a:rPr lang="en-US" sz="2000" b="1" dirty="0" smtClean="0">
                <a:latin typeface="+mn-lt"/>
              </a:rPr>
              <a:t>                        2014: 185 </a:t>
            </a:r>
            <a:r>
              <a:rPr lang="en-US" sz="2000" b="1" dirty="0" err="1" smtClean="0">
                <a:latin typeface="+mn-lt"/>
              </a:rPr>
              <a:t>Bn</a:t>
            </a:r>
            <a:endParaRPr lang="en-US" sz="2000" b="1" dirty="0" smtClean="0">
              <a:latin typeface="+mn-lt"/>
            </a:endParaRPr>
          </a:p>
        </p:txBody>
      </p:sp>
      <p:sp>
        <p:nvSpPr>
          <p:cNvPr id="9" name="TextBox 8"/>
          <p:cNvSpPr txBox="1"/>
          <p:nvPr/>
        </p:nvSpPr>
        <p:spPr>
          <a:xfrm>
            <a:off x="76200" y="4655403"/>
            <a:ext cx="3429000" cy="707886"/>
          </a:xfrm>
          <a:prstGeom prst="rect">
            <a:avLst/>
          </a:prstGeom>
          <a:noFill/>
        </p:spPr>
        <p:txBody>
          <a:bodyPr wrap="square" rtlCol="0">
            <a:spAutoFit/>
          </a:bodyPr>
          <a:lstStyle/>
          <a:p>
            <a:r>
              <a:rPr lang="en-US" sz="2000" b="1" dirty="0" smtClean="0">
                <a:latin typeface="+mn-lt"/>
              </a:rPr>
              <a:t>App Stores 2009: 18 </a:t>
            </a:r>
          </a:p>
          <a:p>
            <a:r>
              <a:rPr lang="en-US" sz="2000" b="1" dirty="0" smtClean="0">
                <a:latin typeface="+mn-lt"/>
              </a:rPr>
              <a:t>	      2011: 57</a:t>
            </a:r>
          </a:p>
        </p:txBody>
      </p:sp>
      <p:sp>
        <p:nvSpPr>
          <p:cNvPr id="10" name="TextBox 9"/>
          <p:cNvSpPr txBox="1"/>
          <p:nvPr/>
        </p:nvSpPr>
        <p:spPr>
          <a:xfrm>
            <a:off x="-76200" y="5880556"/>
            <a:ext cx="5791200" cy="215444"/>
          </a:xfrm>
          <a:prstGeom prst="rect">
            <a:avLst/>
          </a:prstGeom>
          <a:noFill/>
        </p:spPr>
        <p:txBody>
          <a:bodyPr wrap="square" rtlCol="0">
            <a:spAutoFit/>
          </a:bodyPr>
          <a:lstStyle/>
          <a:p>
            <a:r>
              <a:rPr lang="en-US" sz="800" dirty="0" smtClean="0">
                <a:latin typeface="+mn-lt"/>
              </a:rPr>
              <a:t>Image for representation only. Third party trademarks and logos remain the property of others</a:t>
            </a:r>
            <a:endParaRPr lang="en-US" sz="800" dirty="0">
              <a:latin typeface="+mn-lt"/>
            </a:endParaRPr>
          </a:p>
        </p:txBody>
      </p:sp>
      <p:sp>
        <p:nvSpPr>
          <p:cNvPr id="11" name="TextBox 10"/>
          <p:cNvSpPr txBox="1"/>
          <p:nvPr/>
        </p:nvSpPr>
        <p:spPr>
          <a:xfrm>
            <a:off x="-76200" y="5728156"/>
            <a:ext cx="5791200" cy="215444"/>
          </a:xfrm>
          <a:prstGeom prst="rect">
            <a:avLst/>
          </a:prstGeom>
          <a:noFill/>
        </p:spPr>
        <p:txBody>
          <a:bodyPr wrap="square" rtlCol="0">
            <a:spAutoFit/>
          </a:bodyPr>
          <a:lstStyle/>
          <a:p>
            <a:r>
              <a:rPr lang="en-US" sz="800" dirty="0" smtClean="0">
                <a:latin typeface="+mn-lt"/>
              </a:rPr>
              <a:t>Source: Economic Times Sunday dated 26</a:t>
            </a:r>
            <a:r>
              <a:rPr lang="en-US" sz="800" baseline="30000" dirty="0" smtClean="0">
                <a:latin typeface="+mn-lt"/>
              </a:rPr>
              <a:t>th</a:t>
            </a:r>
            <a:r>
              <a:rPr lang="en-US" sz="800" dirty="0" smtClean="0">
                <a:latin typeface="+mn-lt"/>
              </a:rPr>
              <a:t> June 2011, Gartner and Juniper</a:t>
            </a:r>
            <a:endParaRPr lang="en-US" sz="800"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meego_bkgd.jpg"/>
          <p:cNvPicPr>
            <a:picLocks noChangeAspect="1"/>
          </p:cNvPicPr>
          <p:nvPr/>
        </p:nvPicPr>
        <p:blipFill>
          <a:blip r:embed="rId2" cstate="screen"/>
          <a:srcRect/>
          <a:stretch>
            <a:fillRect/>
          </a:stretch>
        </p:blipFill>
        <p:spPr bwMode="auto">
          <a:xfrm>
            <a:off x="838200" y="828481"/>
            <a:ext cx="7589838" cy="5038919"/>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762000" y="76200"/>
            <a:ext cx="8001000" cy="1143000"/>
          </a:xfrm>
        </p:spPr>
        <p:txBody>
          <a:bodyPr>
            <a:normAutofit/>
          </a:bodyPr>
          <a:lstStyle/>
          <a:p>
            <a:r>
              <a:rPr lang="en-US" dirty="0" smtClean="0">
                <a:latin typeface="+mj-lt"/>
              </a:rPr>
              <a:t>Intel AppUp</a:t>
            </a:r>
            <a:r>
              <a:rPr lang="en-US" dirty="0" smtClean="0">
                <a:latin typeface="+mj-lt"/>
                <a:cs typeface="Calibri"/>
              </a:rPr>
              <a:t>℠</a:t>
            </a:r>
            <a:r>
              <a:rPr lang="en-US" dirty="0" smtClean="0">
                <a:latin typeface="+mj-lt"/>
              </a:rPr>
              <a:t> center: Apps on PC</a:t>
            </a:r>
            <a:endParaRPr lang="en-US" dirty="0">
              <a:latin typeface="+mj-lt"/>
            </a:endParaRPr>
          </a:p>
        </p:txBody>
      </p:sp>
      <p:sp>
        <p:nvSpPr>
          <p:cNvPr id="5" name="TextBox 4"/>
          <p:cNvSpPr txBox="1"/>
          <p:nvPr/>
        </p:nvSpPr>
        <p:spPr>
          <a:xfrm>
            <a:off x="1371600" y="2337137"/>
            <a:ext cx="6781800" cy="1015663"/>
          </a:xfrm>
          <a:prstGeom prst="rect">
            <a:avLst/>
          </a:prstGeom>
          <a:noFill/>
        </p:spPr>
        <p:txBody>
          <a:bodyPr wrap="square" rtlCol="0">
            <a:spAutoFit/>
          </a:bodyPr>
          <a:lstStyle/>
          <a:p>
            <a:pPr algn="ctr"/>
            <a:r>
              <a:rPr lang="en-US" sz="2000" dirty="0" smtClean="0">
                <a:hlinkClick r:id="rId3"/>
              </a:rPr>
              <a:t>http://www.appup.com</a:t>
            </a:r>
            <a:r>
              <a:rPr lang="en-US" sz="2000" dirty="0" smtClean="0"/>
              <a:t>  |</a:t>
            </a:r>
            <a:r>
              <a:rPr lang="en-US" sz="2000" dirty="0" smtClean="0">
                <a:solidFill>
                  <a:schemeClr val="bg1"/>
                </a:solidFill>
              </a:rPr>
              <a:t>|</a:t>
            </a:r>
            <a:r>
              <a:rPr lang="en-US" sz="2000" dirty="0" smtClean="0"/>
              <a:t>  </a:t>
            </a:r>
            <a:r>
              <a:rPr lang="en-US" sz="2000" dirty="0" smtClean="0">
                <a:hlinkClick r:id="rId4"/>
              </a:rPr>
              <a:t>http://appdeveloper.intel.com</a:t>
            </a:r>
            <a:endParaRPr lang="en-US" sz="2000" dirty="0" smtClean="0"/>
          </a:p>
          <a:p>
            <a:pPr algn="ctr"/>
            <a:endParaRPr lang="en-US" sz="2000" b="1" dirty="0" smtClean="0">
              <a:solidFill>
                <a:schemeClr val="bg1"/>
              </a:solidFill>
              <a:latin typeface="+mj-lt"/>
            </a:endParaRPr>
          </a:p>
          <a:p>
            <a:pPr algn="ctr"/>
            <a:r>
              <a:rPr lang="en-US" sz="2000" b="1" dirty="0" smtClean="0">
                <a:solidFill>
                  <a:schemeClr val="bg1"/>
                </a:solidFill>
                <a:latin typeface="+mj-lt"/>
              </a:rPr>
              <a:t>4500+ Validated Apps | 20+ Categories | Try &amp; Buy Model</a:t>
            </a:r>
            <a:endParaRPr lang="en-US" sz="2000" b="1" dirty="0">
              <a:solidFill>
                <a:schemeClr val="bg1"/>
              </a:solidFill>
              <a:latin typeface="+mj-l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868987" y="1371600"/>
            <a:ext cx="1371600" cy="1200329"/>
          </a:xfrm>
          <a:prstGeom prst="rect">
            <a:avLst/>
          </a:prstGeom>
          <a:noFill/>
          <a:scene3d>
            <a:camera prst="isometricOffAxis2Left"/>
            <a:lightRig rig="threePt" dir="t"/>
          </a:scene3d>
        </p:spPr>
        <p:txBody>
          <a:bodyPr wrap="square" lIns="91440" tIns="45720" rIns="91440" bIns="45720">
            <a:spAutoFit/>
          </a:bodyPr>
          <a:lstStyle/>
          <a:p>
            <a:pPr algn="ctr"/>
            <a:r>
              <a:rPr lang="en-US" sz="2400" b="1" cap="none" spc="50" dirty="0" smtClean="0">
                <a:ln w="13500">
                  <a:solidFill>
                    <a:schemeClr val="accent1">
                      <a:shade val="2500"/>
                      <a:alpha val="6500"/>
                    </a:schemeClr>
                  </a:solidFill>
                  <a:prstDash val="solid"/>
                </a:ln>
                <a:solidFill>
                  <a:srgbClr val="FF0066"/>
                </a:solidFill>
                <a:effectLst>
                  <a:innerShdw blurRad="50900" dist="38500" dir="13500000">
                    <a:srgbClr val="000000">
                      <a:alpha val="60000"/>
                    </a:srgbClr>
                  </a:innerShdw>
                </a:effectLst>
                <a:latin typeface="Britannic Bold" pitchFamily="34" charset="0"/>
              </a:rPr>
              <a:t>24 hr </a:t>
            </a:r>
          </a:p>
          <a:p>
            <a:pPr algn="ctr"/>
            <a:r>
              <a:rPr lang="en-US" sz="2400" b="1" cap="none" spc="50" dirty="0" smtClean="0">
                <a:ln w="13500">
                  <a:solidFill>
                    <a:schemeClr val="accent1">
                      <a:shade val="2500"/>
                      <a:alpha val="6500"/>
                    </a:schemeClr>
                  </a:solidFill>
                  <a:prstDash val="solid"/>
                </a:ln>
                <a:solidFill>
                  <a:srgbClr val="FF0066"/>
                </a:solidFill>
                <a:effectLst>
                  <a:innerShdw blurRad="50900" dist="38500" dir="13500000">
                    <a:srgbClr val="000000">
                      <a:alpha val="60000"/>
                    </a:srgbClr>
                  </a:innerShdw>
                </a:effectLst>
                <a:latin typeface="Britannic Bold" pitchFamily="34" charset="0"/>
              </a:rPr>
              <a:t>trial period</a:t>
            </a:r>
            <a:endParaRPr lang="en-US" sz="2400" b="1" cap="none" spc="50" dirty="0">
              <a:ln w="13500">
                <a:solidFill>
                  <a:schemeClr val="accent1">
                    <a:shade val="2500"/>
                    <a:alpha val="6500"/>
                  </a:schemeClr>
                </a:solidFill>
                <a:prstDash val="solid"/>
              </a:ln>
              <a:solidFill>
                <a:srgbClr val="FF0066"/>
              </a:solidFill>
              <a:effectLst>
                <a:innerShdw blurRad="50900" dist="38500" dir="13500000">
                  <a:srgbClr val="000000">
                    <a:alpha val="60000"/>
                  </a:srgbClr>
                </a:innerShdw>
              </a:effectLst>
              <a:latin typeface="Britannic Bold" pitchFamily="34" charset="0"/>
            </a:endParaRPr>
          </a:p>
        </p:txBody>
      </p:sp>
      <p:sp>
        <p:nvSpPr>
          <p:cNvPr id="5" name="Title 2"/>
          <p:cNvSpPr txBox="1">
            <a:spLocks/>
          </p:cNvSpPr>
          <p:nvPr/>
        </p:nvSpPr>
        <p:spPr bwMode="auto">
          <a:xfrm>
            <a:off x="228600" y="304800"/>
            <a:ext cx="8231187" cy="679450"/>
          </a:xfrm>
          <a:prstGeom prst="rect">
            <a:avLst/>
          </a:prstGeom>
          <a:noFill/>
          <a:ln>
            <a:miter lim="800000"/>
            <a:headEnd/>
            <a:tailEnd/>
          </a:ln>
        </p:spPr>
        <p:txBody>
          <a:bodyPr vert="horz" wrap="square" lIns="91440" tIns="45720" rIns="91440" bIns="45720" numCol="1" rtlCol="0" anchor="ctr" anchorCtr="0" compatLnSpc="1">
            <a:prstTxWarp prst="textNoShape">
              <a:avLst/>
            </a:prstTxWarp>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defTabSz="914400" fontAlgn="auto">
              <a:lnSpc>
                <a:spcPct val="100000"/>
              </a:lnSpc>
              <a:spcBef>
                <a:spcPct val="0"/>
              </a:spcBef>
              <a:spcAft>
                <a:spcPts val="0"/>
              </a:spcAft>
              <a:buClrTx/>
              <a:buSzTx/>
              <a:tabLst/>
              <a:defRPr/>
            </a:pPr>
            <a:r>
              <a:rPr lang="en-US" sz="2800" b="1" dirty="0" smtClean="0">
                <a:solidFill>
                  <a:schemeClr val="tx1">
                    <a:lumMod val="65000"/>
                    <a:lumOff val="35000"/>
                  </a:schemeClr>
                </a:solidFill>
                <a:latin typeface="+mj-lt"/>
                <a:ea typeface="Verdana" pitchFamily="34" charset="0"/>
                <a:cs typeface="Verdana" pitchFamily="34" charset="0"/>
              </a:rPr>
              <a:t>Why Intel </a:t>
            </a:r>
            <a:r>
              <a:rPr lang="en-US" sz="2800" b="1" dirty="0" err="1" smtClean="0">
                <a:solidFill>
                  <a:schemeClr val="tx1">
                    <a:lumMod val="65000"/>
                    <a:lumOff val="35000"/>
                  </a:schemeClr>
                </a:solidFill>
                <a:latin typeface="+mj-lt"/>
                <a:ea typeface="Verdana" pitchFamily="34" charset="0"/>
                <a:cs typeface="Verdana" pitchFamily="34" charset="0"/>
              </a:rPr>
              <a:t>AppUp</a:t>
            </a:r>
            <a:r>
              <a:rPr lang="en-US" sz="2800" b="1" dirty="0" smtClean="0">
                <a:solidFill>
                  <a:schemeClr val="tx1">
                    <a:lumMod val="65000"/>
                    <a:lumOff val="35000"/>
                  </a:schemeClr>
                </a:solidFill>
                <a:latin typeface="+mj-lt"/>
                <a:ea typeface="Verdana" pitchFamily="34" charset="0"/>
                <a:cs typeface="Verdana" pitchFamily="34" charset="0"/>
              </a:rPr>
              <a:t>℠ center?</a:t>
            </a:r>
          </a:p>
        </p:txBody>
      </p:sp>
      <p:sp>
        <p:nvSpPr>
          <p:cNvPr id="17" name="TextBox 16"/>
          <p:cNvSpPr txBox="1"/>
          <p:nvPr/>
        </p:nvSpPr>
        <p:spPr>
          <a:xfrm>
            <a:off x="458787" y="2364978"/>
            <a:ext cx="3733800" cy="769441"/>
          </a:xfrm>
          <a:prstGeom prst="rect">
            <a:avLst/>
          </a:prstGeom>
          <a:noFill/>
        </p:spPr>
        <p:txBody>
          <a:bodyPr wrap="square" rtlCol="0">
            <a:spAutoFit/>
          </a:bodyPr>
          <a:lstStyle/>
          <a:p>
            <a:pPr algn="ctr"/>
            <a:r>
              <a:rPr lang="en-US" sz="2400" b="1" dirty="0" smtClean="0">
                <a:solidFill>
                  <a:schemeClr val="accent1">
                    <a:lumMod val="75000"/>
                  </a:schemeClr>
                </a:solidFill>
                <a:latin typeface="+mj-lt"/>
              </a:rPr>
              <a:t>Single Destination</a:t>
            </a:r>
            <a:endParaRPr lang="en-US" b="1" dirty="0" smtClean="0">
              <a:solidFill>
                <a:schemeClr val="accent1">
                  <a:lumMod val="75000"/>
                </a:schemeClr>
              </a:solidFill>
              <a:latin typeface="+mj-lt"/>
            </a:endParaRPr>
          </a:p>
          <a:p>
            <a:pPr algn="ctr"/>
            <a:r>
              <a:rPr lang="en-US" sz="2000" b="1" dirty="0" smtClean="0">
                <a:solidFill>
                  <a:schemeClr val="accent1">
                    <a:lumMod val="75000"/>
                  </a:schemeClr>
                </a:solidFill>
                <a:latin typeface="+mj-lt"/>
              </a:rPr>
              <a:t>for loads of fun &amp; useful apps</a:t>
            </a:r>
          </a:p>
        </p:txBody>
      </p:sp>
      <p:sp>
        <p:nvSpPr>
          <p:cNvPr id="19" name="TextBox 18"/>
          <p:cNvSpPr txBox="1"/>
          <p:nvPr/>
        </p:nvSpPr>
        <p:spPr>
          <a:xfrm>
            <a:off x="4802187" y="2358827"/>
            <a:ext cx="3352800" cy="769441"/>
          </a:xfrm>
          <a:prstGeom prst="rect">
            <a:avLst/>
          </a:prstGeom>
          <a:noFill/>
        </p:spPr>
        <p:txBody>
          <a:bodyPr wrap="square" rtlCol="0">
            <a:spAutoFit/>
          </a:bodyPr>
          <a:lstStyle/>
          <a:p>
            <a:pPr algn="ctr"/>
            <a:r>
              <a:rPr lang="en-US" sz="2400" b="1" dirty="0" smtClean="0">
                <a:solidFill>
                  <a:schemeClr val="accent1">
                    <a:lumMod val="75000"/>
                  </a:schemeClr>
                </a:solidFill>
                <a:latin typeface="+mj-lt"/>
              </a:rPr>
              <a:t>Try before you buy  </a:t>
            </a:r>
            <a:r>
              <a:rPr lang="en-US" sz="2000" b="1" dirty="0" smtClean="0">
                <a:solidFill>
                  <a:schemeClr val="accent1">
                    <a:lumMod val="75000"/>
                  </a:schemeClr>
                </a:solidFill>
                <a:latin typeface="+mj-lt"/>
              </a:rPr>
              <a:t>Cancel purchase within 24 hrs </a:t>
            </a:r>
            <a:endParaRPr lang="en-US" sz="2400" b="1" dirty="0">
              <a:solidFill>
                <a:schemeClr val="accent1">
                  <a:lumMod val="75000"/>
                </a:schemeClr>
              </a:solidFill>
              <a:latin typeface="+mj-lt"/>
            </a:endParaRPr>
          </a:p>
        </p:txBody>
      </p:sp>
      <p:sp>
        <p:nvSpPr>
          <p:cNvPr id="21" name="TextBox 20"/>
          <p:cNvSpPr txBox="1"/>
          <p:nvPr/>
        </p:nvSpPr>
        <p:spPr>
          <a:xfrm>
            <a:off x="5183187" y="4727178"/>
            <a:ext cx="3429000" cy="769441"/>
          </a:xfrm>
          <a:prstGeom prst="rect">
            <a:avLst/>
          </a:prstGeom>
          <a:noFill/>
        </p:spPr>
        <p:txBody>
          <a:bodyPr wrap="square" rtlCol="0">
            <a:spAutoFit/>
          </a:bodyPr>
          <a:lstStyle/>
          <a:p>
            <a:pPr algn="ctr"/>
            <a:r>
              <a:rPr lang="en-US" sz="2400" b="1" dirty="0" smtClean="0">
                <a:solidFill>
                  <a:schemeClr val="accent1">
                    <a:lumMod val="75000"/>
                  </a:schemeClr>
                </a:solidFill>
                <a:latin typeface="+mj-lt"/>
              </a:rPr>
              <a:t>Family Friendly </a:t>
            </a:r>
          </a:p>
          <a:p>
            <a:pPr algn="ctr"/>
            <a:r>
              <a:rPr lang="en-US" sz="2000" b="1" dirty="0" smtClean="0">
                <a:solidFill>
                  <a:schemeClr val="accent1">
                    <a:lumMod val="75000"/>
                  </a:schemeClr>
                </a:solidFill>
                <a:latin typeface="+mj-lt"/>
              </a:rPr>
              <a:t>Strict content rating norms </a:t>
            </a:r>
            <a:endParaRPr lang="en-US" sz="2400" b="1" dirty="0">
              <a:solidFill>
                <a:schemeClr val="accent1">
                  <a:lumMod val="75000"/>
                </a:schemeClr>
              </a:solidFill>
              <a:latin typeface="+mj-lt"/>
            </a:endParaRPr>
          </a:p>
        </p:txBody>
      </p:sp>
      <p:pic>
        <p:nvPicPr>
          <p:cNvPr id="2050" name="Picture 2" descr="http://t0.gstatic.com/images?q=tbn:ANd9GcRmpdz97WHR7GUOqVb3iWajQXNX8jtnMfXRdL3wVUais2MnWTNIrw"/>
          <p:cNvPicPr>
            <a:picLocks noChangeAspect="1" noChangeArrowheads="1"/>
          </p:cNvPicPr>
          <p:nvPr/>
        </p:nvPicPr>
        <p:blipFill>
          <a:blip r:embed="rId3" cstate="print"/>
          <a:srcRect/>
          <a:stretch>
            <a:fillRect/>
          </a:stretch>
        </p:blipFill>
        <p:spPr bwMode="auto">
          <a:xfrm>
            <a:off x="1830387" y="3811488"/>
            <a:ext cx="990600" cy="990600"/>
          </a:xfrm>
          <a:prstGeom prst="rect">
            <a:avLst/>
          </a:prstGeom>
          <a:ln>
            <a:noFill/>
          </a:ln>
          <a:effectLst>
            <a:outerShdw blurRad="292100" dist="139700" dir="2700000" algn="tl" rotWithShape="0">
              <a:srgbClr val="333333">
                <a:alpha val="65000"/>
              </a:srgbClr>
            </a:outerShdw>
          </a:effectLst>
        </p:spPr>
      </p:pic>
      <p:sp>
        <p:nvSpPr>
          <p:cNvPr id="36" name="TextBox 35"/>
          <p:cNvSpPr txBox="1"/>
          <p:nvPr/>
        </p:nvSpPr>
        <p:spPr>
          <a:xfrm>
            <a:off x="611187" y="4718447"/>
            <a:ext cx="3810000" cy="769441"/>
          </a:xfrm>
          <a:prstGeom prst="rect">
            <a:avLst/>
          </a:prstGeom>
          <a:noFill/>
        </p:spPr>
        <p:txBody>
          <a:bodyPr wrap="square" rtlCol="0">
            <a:spAutoFit/>
          </a:bodyPr>
          <a:lstStyle/>
          <a:p>
            <a:pPr algn="ctr"/>
            <a:r>
              <a:rPr lang="en-US" sz="2400" b="1" dirty="0" smtClean="0">
                <a:solidFill>
                  <a:schemeClr val="accent1">
                    <a:lumMod val="75000"/>
                  </a:schemeClr>
                </a:solidFill>
                <a:latin typeface="+mj-lt"/>
              </a:rPr>
              <a:t>No Virus or </a:t>
            </a:r>
            <a:r>
              <a:rPr lang="en-US" sz="2400" b="1" dirty="0" smtClean="0">
                <a:solidFill>
                  <a:srgbClr val="0F6FC6">
                    <a:lumMod val="75000"/>
                  </a:srgbClr>
                </a:solidFill>
                <a:latin typeface="Calibri"/>
              </a:rPr>
              <a:t>Spyware</a:t>
            </a:r>
            <a:endParaRPr lang="en-US" sz="2400" b="1" dirty="0" smtClean="0">
              <a:solidFill>
                <a:schemeClr val="accent1">
                  <a:lumMod val="75000"/>
                </a:schemeClr>
              </a:solidFill>
              <a:latin typeface="+mj-lt"/>
            </a:endParaRPr>
          </a:p>
          <a:p>
            <a:pPr algn="ctr"/>
            <a:r>
              <a:rPr lang="en-US" sz="2000" b="1" dirty="0" smtClean="0">
                <a:solidFill>
                  <a:schemeClr val="accent1">
                    <a:lumMod val="75000"/>
                  </a:schemeClr>
                </a:solidFill>
                <a:latin typeface="+mj-lt"/>
              </a:rPr>
              <a:t>Apps tested and validated by Intel</a:t>
            </a:r>
            <a:endParaRPr lang="en-US" sz="2400" b="1" dirty="0">
              <a:solidFill>
                <a:schemeClr val="accent1">
                  <a:lumMod val="75000"/>
                </a:schemeClr>
              </a:solidFill>
              <a:latin typeface="+mj-lt"/>
            </a:endParaRPr>
          </a:p>
        </p:txBody>
      </p:sp>
      <p:pic>
        <p:nvPicPr>
          <p:cNvPr id="41986" name="Picture 2"/>
          <p:cNvPicPr>
            <a:picLocks noChangeAspect="1" noChangeArrowheads="1"/>
          </p:cNvPicPr>
          <p:nvPr/>
        </p:nvPicPr>
        <p:blipFill>
          <a:blip r:embed="rId4" cstate="print"/>
          <a:srcRect/>
          <a:stretch>
            <a:fillRect/>
          </a:stretch>
        </p:blipFill>
        <p:spPr bwMode="auto">
          <a:xfrm>
            <a:off x="611187" y="1526778"/>
            <a:ext cx="3429000" cy="864739"/>
          </a:xfrm>
          <a:prstGeom prst="rect">
            <a:avLst/>
          </a:prstGeom>
          <a:noFill/>
          <a:ln w="9525">
            <a:noFill/>
            <a:miter lim="800000"/>
            <a:headEnd/>
            <a:tailEnd/>
          </a:ln>
        </p:spPr>
      </p:pic>
      <p:sp>
        <p:nvSpPr>
          <p:cNvPr id="34" name="TextBox 33"/>
          <p:cNvSpPr txBox="1"/>
          <p:nvPr/>
        </p:nvSpPr>
        <p:spPr>
          <a:xfrm>
            <a:off x="763587" y="1602978"/>
            <a:ext cx="3352800" cy="830997"/>
          </a:xfrm>
          <a:prstGeom prst="rect">
            <a:avLst/>
          </a:prstGeom>
          <a:noFill/>
        </p:spPr>
        <p:txBody>
          <a:bodyPr wrap="square" rtlCol="0">
            <a:spAutoFit/>
          </a:bodyPr>
          <a:lstStyle/>
          <a:p>
            <a:r>
              <a:rPr lang="en-US" sz="1600" b="1" dirty="0" smtClean="0">
                <a:solidFill>
                  <a:schemeClr val="bg1"/>
                </a:solidFill>
                <a:latin typeface="+mj-lt"/>
              </a:rPr>
              <a:t>Education, entertainment, social, travel, health, productivity &amp; more... </a:t>
            </a:r>
          </a:p>
          <a:p>
            <a:endParaRPr lang="en-US" sz="1600" dirty="0">
              <a:solidFill>
                <a:schemeClr val="bg1"/>
              </a:solidFill>
              <a:latin typeface="+mj-lt"/>
            </a:endParaRPr>
          </a:p>
        </p:txBody>
      </p:sp>
      <p:pic>
        <p:nvPicPr>
          <p:cNvPr id="3074" name="Picture 2" descr="http://www.featurepics.com/FI/Thumb/20090717/Family-Icon-1256402.jpg"/>
          <p:cNvPicPr>
            <a:picLocks noChangeAspect="1" noChangeArrowheads="1"/>
          </p:cNvPicPr>
          <p:nvPr/>
        </p:nvPicPr>
        <p:blipFill>
          <a:blip r:embed="rId5" cstate="print"/>
          <a:srcRect/>
          <a:stretch>
            <a:fillRect/>
          </a:stretch>
        </p:blipFill>
        <p:spPr bwMode="auto">
          <a:xfrm>
            <a:off x="6173787" y="3584178"/>
            <a:ext cx="1209675" cy="122872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Architecture">
  <a:themeElements>
    <a:clrScheme name="Custom 1">
      <a:dk1>
        <a:srgbClr val="000000"/>
      </a:dk1>
      <a:lt1>
        <a:srgbClr val="FFFFFF"/>
      </a:lt1>
      <a:dk2>
        <a:srgbClr val="0860A8"/>
      </a:dk2>
      <a:lt2>
        <a:srgbClr val="E6B012"/>
      </a:lt2>
      <a:accent1>
        <a:srgbClr val="009900"/>
      </a:accent1>
      <a:accent2>
        <a:srgbClr val="FF5C00"/>
      </a:accent2>
      <a:accent3>
        <a:srgbClr val="AAB6D1"/>
      </a:accent3>
      <a:accent4>
        <a:srgbClr val="DADADA"/>
      </a:accent4>
      <a:accent5>
        <a:srgbClr val="AACAAA"/>
      </a:accent5>
      <a:accent6>
        <a:srgbClr val="E75300"/>
      </a:accent6>
      <a:hlink>
        <a:srgbClr val="BFE0FB"/>
      </a:hlink>
      <a:folHlink>
        <a:srgbClr val="6AADE4"/>
      </a:folHlink>
    </a:clrScheme>
    <a:fontScheme name="2_Architecture">
      <a:majorFont>
        <a:latin typeface="Neo Sans Intel Medium"/>
        <a:ea typeface=""/>
        <a:cs typeface="Arial"/>
      </a:majorFont>
      <a:minorFont>
        <a:latin typeface="Neo Sans Inte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8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8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2_Architectur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Architectu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Architectur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Architectur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Architectur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Architectur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Architectur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Architecture 8">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5BB3B9"/>
        </a:hlink>
        <a:folHlink>
          <a:srgbClr val="CC00FF"/>
        </a:folHlink>
      </a:clrScheme>
      <a:clrMap bg1="dk2" tx1="lt1" bg2="dk1" tx2="lt2" accent1="accent1" accent2="accent2" accent3="accent3" accent4="accent4" accent5="accent5" accent6="accent6" hlink="hlink" folHlink="folHlink"/>
    </a:extraClrScheme>
    <a:extraClrScheme>
      <a:clrScheme name="2_Architecture 9">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FFCC00"/>
        </a:hlink>
        <a:folHlink>
          <a:srgbClr val="CC00FF"/>
        </a:folHlink>
      </a:clrScheme>
      <a:clrMap bg1="dk2" tx1="lt1" bg2="dk1" tx2="lt2" accent1="accent1" accent2="accent2" accent3="accent3" accent4="accent4" accent5="accent5" accent6="accent6" hlink="hlink" folHlink="folHlink"/>
    </a:extraClrScheme>
    <a:extraClrScheme>
      <a:clrScheme name="2_Architecture 10">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FF"/>
        </a:folHlink>
      </a:clrScheme>
      <a:clrMap bg1="dk2" tx1="lt1" bg2="dk1" tx2="lt2" accent1="accent1" accent2="accent2" accent3="accent3" accent4="accent4" accent5="accent5" accent6="accent6" hlink="hlink" folHlink="folHlink"/>
    </a:extraClrScheme>
    <a:extraClrScheme>
      <a:clrScheme name="2_Architecture 11">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99"/>
        </a:folHlink>
      </a:clrScheme>
      <a:clrMap bg1="dk2" tx1="lt1" bg2="dk1" tx2="lt2" accent1="accent1" accent2="accent2" accent3="accent3" accent4="accent4" accent5="accent5" accent6="accent6" hlink="hlink" folHlink="folHlink"/>
    </a:extraClrScheme>
    <a:extraClrScheme>
      <a:clrScheme name="2_Architecture 12">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AA014C"/>
        </a:folHlink>
      </a:clrScheme>
      <a:clrMap bg1="dk2" tx1="lt1" bg2="dk1" tx2="lt2" accent1="accent1" accent2="accent2" accent3="accent3" accent4="accent4" accent5="accent5" accent6="accent6" hlink="hlink" folHlink="folHlink"/>
    </a:extraClrScheme>
    <a:extraClrScheme>
      <a:clrScheme name="2_Architecture 13">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4">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5">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AA014C"/>
        </a:folHlink>
      </a:clrScheme>
      <a:clrMap bg1="dk2" tx1="lt1" bg2="dk1" tx2="lt2" accent1="accent1" accent2="accent2" accent3="accent3" accent4="accent4" accent5="accent5" accent6="accent6" hlink="hlink" folHlink="folHlink"/>
    </a:extraClrScheme>
    <a:extraClrScheme>
      <a:clrScheme name="2_Architecture 16">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F3016E"/>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48CF58782CEDE47BC86C1B98FAF1C96" ma:contentTypeVersion="0" ma:contentTypeDescription="Create a new document." ma:contentTypeScope="" ma:versionID="87c708f118902351cf8c5961553e5c4a">
  <xsd:schema xmlns:xsd="http://www.w3.org/2001/XMLSchema" xmlns:p="http://schemas.microsoft.com/office/2006/metadata/properties" targetNamespace="http://schemas.microsoft.com/office/2006/metadata/properties" ma:root="true" ma:fieldsID="46ce51841bcaebe75ae25adb2fb3cbe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2A4B92-C7AA-4046-9299-28E467D059A2}">
  <ds:schemaRefs>
    <ds:schemaRef ds:uri="http://schemas.microsoft.com/office/2006/documentManagement/types"/>
    <ds:schemaRef ds:uri="http://purl.org/dc/terms/"/>
    <ds:schemaRef ds:uri="http://purl.org/dc/dcmitype/"/>
    <ds:schemaRef ds:uri="http://purl.org/dc/elements/1.1/"/>
    <ds:schemaRef ds:uri="http://schemas.openxmlformats.org/package/2006/metadata/core-properties"/>
    <ds:schemaRef ds:uri="http://www.w3.org/XML/1998/namespace"/>
    <ds:schemaRef ds:uri="http://schemas.microsoft.com/office/2006/metadata/properties"/>
  </ds:schemaRefs>
</ds:datastoreItem>
</file>

<file path=customXml/itemProps2.xml><?xml version="1.0" encoding="utf-8"?>
<ds:datastoreItem xmlns:ds="http://schemas.openxmlformats.org/officeDocument/2006/customXml" ds:itemID="{FD0BB821-8677-4845-9CEF-14BBCF00E5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7BDF25D4-0894-4750-8B1F-314BFDB2D2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17765</TotalTime>
  <Words>1588</Words>
  <Application>Microsoft Office PowerPoint</Application>
  <PresentationFormat>On-screen Show (4:3)</PresentationFormat>
  <Paragraphs>155</Paragraphs>
  <Slides>22</Slides>
  <Notes>6</Notes>
  <HiddenSlides>2</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1_Custom Design</vt:lpstr>
      <vt:lpstr>2_Custom Design</vt:lpstr>
      <vt:lpstr>2_Architecture</vt:lpstr>
      <vt:lpstr>Intel AppUpSM: Apps on PC  Narendra Bhandari Director – Developer Relations  Software &amp; Services Group, APAC </vt:lpstr>
      <vt:lpstr>Slide 2</vt:lpstr>
      <vt:lpstr>India: Emerging Market Paradigm </vt:lpstr>
      <vt:lpstr>Consumer Behaviors and Aspirations</vt:lpstr>
      <vt:lpstr>Intel Compute Continuum Vision</vt:lpstr>
      <vt:lpstr>Slide 6</vt:lpstr>
      <vt:lpstr>The (Fast) Emerging Economy</vt:lpstr>
      <vt:lpstr>Intel AppUp℠ center: Apps on PC</vt:lpstr>
      <vt:lpstr>Slide 9</vt:lpstr>
      <vt:lpstr>The Store Overview</vt:lpstr>
      <vt:lpstr>Application Categories</vt:lpstr>
      <vt:lpstr>Slide 12</vt:lpstr>
      <vt:lpstr>Slide 13</vt:lpstr>
      <vt:lpstr>Slide 14</vt:lpstr>
      <vt:lpstr>Apps for the Traveler</vt:lpstr>
      <vt:lpstr>Find Your Favorite Games &amp; More!</vt:lpstr>
      <vt:lpstr>Curate: Create Your Own Store</vt:lpstr>
      <vt:lpstr>UltrabookTM: New Class of Notebooks</vt:lpstr>
      <vt:lpstr>UltrabookTM: The Next PC App Destination</vt:lpstr>
      <vt:lpstr>Lastly…</vt:lpstr>
      <vt:lpstr>Legal Disclaimer</vt:lpstr>
      <vt:lpstr>Risk Factors</vt:lpstr>
    </vt:vector>
  </TitlesOfParts>
  <Company>MiresBall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Headline To Go Here</dc:title>
  <dc:creator>Gunjan Rawal;Bob Duffy</dc:creator>
  <cp:lastModifiedBy>ashah23</cp:lastModifiedBy>
  <cp:revision>1125</cp:revision>
  <dcterms:created xsi:type="dcterms:W3CDTF">2008-10-28T16:48:57Z</dcterms:created>
  <dcterms:modified xsi:type="dcterms:W3CDTF">2011-10-01T05:38:52Z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0x010100748CF58782CEDE47BC86C1B98FAF1C96</vt:lpwstr>
  </property>
</Properties>
</file>