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9"/>
  </p:notesMasterIdLst>
  <p:handoutMasterIdLst>
    <p:handoutMasterId r:id="rId50"/>
  </p:handoutMasterIdLst>
  <p:sldIdLst>
    <p:sldId id="256" r:id="rId2"/>
    <p:sldId id="350" r:id="rId3"/>
    <p:sldId id="352" r:id="rId4"/>
    <p:sldId id="353" r:id="rId5"/>
    <p:sldId id="361" r:id="rId6"/>
    <p:sldId id="366" r:id="rId7"/>
    <p:sldId id="354" r:id="rId8"/>
    <p:sldId id="367" r:id="rId9"/>
    <p:sldId id="355" r:id="rId10"/>
    <p:sldId id="368" r:id="rId11"/>
    <p:sldId id="392" r:id="rId12"/>
    <p:sldId id="375" r:id="rId13"/>
    <p:sldId id="374" r:id="rId14"/>
    <p:sldId id="393" r:id="rId15"/>
    <p:sldId id="373" r:id="rId16"/>
    <p:sldId id="376" r:id="rId17"/>
    <p:sldId id="35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69" r:id="rId28"/>
    <p:sldId id="386" r:id="rId29"/>
    <p:sldId id="387" r:id="rId30"/>
    <p:sldId id="357" r:id="rId31"/>
    <p:sldId id="388" r:id="rId32"/>
    <p:sldId id="389" r:id="rId33"/>
    <p:sldId id="358" r:id="rId34"/>
    <p:sldId id="390" r:id="rId35"/>
    <p:sldId id="391" r:id="rId36"/>
    <p:sldId id="394" r:id="rId37"/>
    <p:sldId id="395" r:id="rId38"/>
    <p:sldId id="404" r:id="rId39"/>
    <p:sldId id="397" r:id="rId40"/>
    <p:sldId id="396" r:id="rId41"/>
    <p:sldId id="398" r:id="rId42"/>
    <p:sldId id="399" r:id="rId43"/>
    <p:sldId id="318" r:id="rId44"/>
    <p:sldId id="400" r:id="rId45"/>
    <p:sldId id="401" r:id="rId46"/>
    <p:sldId id="402" r:id="rId47"/>
    <p:sldId id="405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101"/>
    <a:srgbClr val="003300"/>
    <a:srgbClr val="140006"/>
    <a:srgbClr val="D582DE"/>
    <a:srgbClr val="660033"/>
    <a:srgbClr val="7DFB83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3525" autoAdjust="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3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4AE4D-6EE4-4FDD-8C39-D2A3300ECFBD}" type="doc">
      <dgm:prSet loTypeId="urn:microsoft.com/office/officeart/2005/8/layout/process2" loCatId="process" qsTypeId="urn:microsoft.com/office/officeart/2005/8/quickstyle/3d2" qsCatId="3D" csTypeId="urn:microsoft.com/office/officeart/2005/8/colors/accent1_2" csCatId="accent1" phldr="1"/>
      <dgm:spPr/>
    </dgm:pt>
    <dgm:pt modelId="{5C01C797-7622-47C7-A747-C0F94429904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launch</a:t>
          </a:r>
          <a:endParaRPr lang="en-US" dirty="0"/>
        </a:p>
      </dgm:t>
    </dgm:pt>
    <dgm:pt modelId="{39EC5F38-2467-4B42-8851-326E0377443B}" type="parTrans" cxnId="{E13A6DF9-56E8-464E-B7AA-35C443CEDED0}">
      <dgm:prSet/>
      <dgm:spPr/>
      <dgm:t>
        <a:bodyPr/>
        <a:lstStyle/>
        <a:p>
          <a:endParaRPr lang="en-US"/>
        </a:p>
      </dgm:t>
    </dgm:pt>
    <dgm:pt modelId="{57F6B58E-0299-40B4-8CA4-99E8E69BAEDE}" type="sibTrans" cxnId="{E13A6DF9-56E8-464E-B7AA-35C443CEDED0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7BD004E1-1A1D-474F-BBDF-9BA6BCBA01F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initialize</a:t>
          </a:r>
          <a:endParaRPr lang="en-US" dirty="0"/>
        </a:p>
      </dgm:t>
    </dgm:pt>
    <dgm:pt modelId="{C1F2CCD7-F2AB-4521-9089-23E5CA2BB2CF}" type="parTrans" cxnId="{22C746C9-E754-4B3F-9F61-7A9199F9F4F4}">
      <dgm:prSet/>
      <dgm:spPr/>
      <dgm:t>
        <a:bodyPr/>
        <a:lstStyle/>
        <a:p>
          <a:endParaRPr lang="en-US"/>
        </a:p>
      </dgm:t>
    </dgm:pt>
    <dgm:pt modelId="{77F597A8-79E9-4397-9170-DCD724070D9F}" type="sibTrans" cxnId="{22C746C9-E754-4B3F-9F61-7A9199F9F4F4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E2F25103-0481-4AB5-9919-20CE66BCD3A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startup</a:t>
          </a:r>
          <a:endParaRPr lang="en-US" dirty="0"/>
        </a:p>
      </dgm:t>
    </dgm:pt>
    <dgm:pt modelId="{D4D586CE-311D-42FD-965A-14E1D2131E22}" type="parTrans" cxnId="{074840BE-59F3-4C9E-8CB1-160F38E58201}">
      <dgm:prSet/>
      <dgm:spPr/>
      <dgm:t>
        <a:bodyPr/>
        <a:lstStyle/>
        <a:p>
          <a:endParaRPr lang="en-US"/>
        </a:p>
      </dgm:t>
    </dgm:pt>
    <dgm:pt modelId="{1246BE41-4338-4D41-A6ED-F7F651F5DCCA}" type="sibTrans" cxnId="{074840BE-59F3-4C9E-8CB1-160F38E58201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E23BCA89-3149-460B-B970-72E75E0777C6}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shutdown</a:t>
          </a:r>
          <a:endParaRPr lang="en-US" dirty="0"/>
        </a:p>
      </dgm:t>
    </dgm:pt>
    <dgm:pt modelId="{73DDBBEA-8D7D-4C43-95F3-B73862A80C1E}" type="parTrans" cxnId="{43ADFF21-FB82-4ECF-BB4C-621FFF25D05A}">
      <dgm:prSet/>
      <dgm:spPr/>
      <dgm:t>
        <a:bodyPr/>
        <a:lstStyle/>
        <a:p>
          <a:endParaRPr lang="en-US"/>
        </a:p>
      </dgm:t>
    </dgm:pt>
    <dgm:pt modelId="{59C7957B-677D-464E-9A49-01253B1E4902}" type="sibTrans" cxnId="{43ADFF21-FB82-4ECF-BB4C-621FFF25D05A}">
      <dgm:prSet/>
      <dgm:spPr/>
      <dgm:t>
        <a:bodyPr/>
        <a:lstStyle/>
        <a:p>
          <a:endParaRPr lang="en-US"/>
        </a:p>
      </dgm:t>
    </dgm:pt>
    <dgm:pt modelId="{98355282-0E8E-4EEF-B753-99135176D2DF}">
      <dgm:prSet/>
      <dgm:spPr>
        <a:solidFill>
          <a:srgbClr val="660033"/>
        </a:solidFill>
      </dgm:spPr>
      <dgm:t>
        <a:bodyPr/>
        <a:lstStyle/>
        <a:p>
          <a:r>
            <a:rPr lang="en-US" dirty="0" smtClean="0"/>
            <a:t>exit</a:t>
          </a:r>
          <a:endParaRPr lang="en-US" dirty="0"/>
        </a:p>
      </dgm:t>
    </dgm:pt>
    <dgm:pt modelId="{5E722AFB-2B39-482B-AA26-3D3BFED08BCF}" type="parTrans" cxnId="{AECC2BC7-7979-4494-A02B-7C01DB5A9CE9}">
      <dgm:prSet/>
      <dgm:spPr/>
      <dgm:t>
        <a:bodyPr/>
        <a:lstStyle/>
        <a:p>
          <a:endParaRPr lang="en-US"/>
        </a:p>
      </dgm:t>
    </dgm:pt>
    <dgm:pt modelId="{7D0D020D-99A5-49D3-8F54-A7631A95D876}" type="sibTrans" cxnId="{AECC2BC7-7979-4494-A02B-7C01DB5A9CE9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326146C9-7660-4C43-9B26-9D6F0340E733}">
      <dgm:prSet/>
      <dgm:spPr>
        <a:solidFill>
          <a:srgbClr val="003300"/>
        </a:solidFill>
      </dgm:spPr>
      <dgm:t>
        <a:bodyPr/>
        <a:lstStyle/>
        <a:p>
          <a:r>
            <a:rPr lang="en-US" dirty="0" smtClean="0"/>
            <a:t>ready</a:t>
          </a:r>
          <a:endParaRPr lang="en-US" dirty="0"/>
        </a:p>
      </dgm:t>
    </dgm:pt>
    <dgm:pt modelId="{22B77BA8-564B-4090-9179-8B226B5601BC}" type="sibTrans" cxnId="{5C95322A-90DA-4BDF-868D-483ABAF43686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5E3687FA-270D-4D73-99BF-A7BE3183CBB8}" type="parTrans" cxnId="{5C95322A-90DA-4BDF-868D-483ABAF43686}">
      <dgm:prSet/>
      <dgm:spPr/>
      <dgm:t>
        <a:bodyPr/>
        <a:lstStyle/>
        <a:p>
          <a:endParaRPr lang="en-US"/>
        </a:p>
      </dgm:t>
    </dgm:pt>
    <dgm:pt modelId="{1455FDB6-25D4-4E83-A088-88E6F389C4E3}" type="pres">
      <dgm:prSet presAssocID="{8FB4AE4D-6EE4-4FDD-8C39-D2A3300ECFBD}" presName="linearFlow" presStyleCnt="0">
        <dgm:presLayoutVars>
          <dgm:resizeHandles val="exact"/>
        </dgm:presLayoutVars>
      </dgm:prSet>
      <dgm:spPr/>
    </dgm:pt>
    <dgm:pt modelId="{F153A16F-702C-430C-8045-10B365E8F231}" type="pres">
      <dgm:prSet presAssocID="{5C01C797-7622-47C7-A747-C0F94429904E}" presName="node" presStyleLbl="node1" presStyleIdx="0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D9584-6BAF-4FC7-AEF3-EB32CC46D076}" type="pres">
      <dgm:prSet presAssocID="{57F6B58E-0299-40B4-8CA4-99E8E69BAED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F96FDBD-6B30-4CA8-A029-1621322C96FC}" type="pres">
      <dgm:prSet presAssocID="{57F6B58E-0299-40B4-8CA4-99E8E69BAED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802AA2E-7BBD-4F8A-AAA2-B76A69FB6E58}" type="pres">
      <dgm:prSet presAssocID="{7BD004E1-1A1D-474F-BBDF-9BA6BCBA01F4}" presName="node" presStyleLbl="node1" presStyleIdx="1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43997-64FA-4F50-A73E-AEA61DD1EF4C}" type="pres">
      <dgm:prSet presAssocID="{77F597A8-79E9-4397-9170-DCD724070D9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1832A08-8048-4265-BE44-6D07A64C8AD2}" type="pres">
      <dgm:prSet presAssocID="{77F597A8-79E9-4397-9170-DCD724070D9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C7ECC5F-9A73-4340-A20C-6D52DEC7403A}" type="pres">
      <dgm:prSet presAssocID="{E2F25103-0481-4AB5-9919-20CE66BCD3A5}" presName="node" presStyleLbl="node1" presStyleIdx="2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965C1-7442-43BD-A663-A1D44E0302DD}" type="pres">
      <dgm:prSet presAssocID="{1246BE41-4338-4D41-A6ED-F7F651F5DCC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330DF36-DF1A-4FC2-A6B4-B9F44FB039CE}" type="pres">
      <dgm:prSet presAssocID="{1246BE41-4338-4D41-A6ED-F7F651F5DCC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B1C6BE8-E9A3-4982-A877-0417FBCFB9AF}" type="pres">
      <dgm:prSet presAssocID="{326146C9-7660-4C43-9B26-9D6F0340E733}" presName="node" presStyleLbl="node1" presStyleIdx="3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C9619-2FCF-4D32-BF1B-364ABF86B54E}" type="pres">
      <dgm:prSet presAssocID="{22B77BA8-564B-4090-9179-8B226B5601B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86B5565-3100-4793-A987-EAA042EF8CF1}" type="pres">
      <dgm:prSet presAssocID="{22B77BA8-564B-4090-9179-8B226B5601B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585D9C3-CCA6-4B90-836C-40F8F461B44D}" type="pres">
      <dgm:prSet presAssocID="{98355282-0E8E-4EEF-B753-99135176D2DF}" presName="node" presStyleLbl="node1" presStyleIdx="4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4196A-B5D2-43C7-9AC8-F31BE1DFF9B7}" type="pres">
      <dgm:prSet presAssocID="{7D0D020D-99A5-49D3-8F54-A7631A95D87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C235B4-DD52-4BF1-9E66-3D57177B017C}" type="pres">
      <dgm:prSet presAssocID="{7D0D020D-99A5-49D3-8F54-A7631A95D87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CE913A3A-FFAF-4782-85C8-1B3B2A1881EB}" type="pres">
      <dgm:prSet presAssocID="{E23BCA89-3149-460B-B970-72E75E0777C6}" presName="node" presStyleLbl="node1" presStyleIdx="5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5F7572-006E-4577-9EA2-3F5D028C6426}" type="presOf" srcId="{22B77BA8-564B-4090-9179-8B226B5601BC}" destId="{C37C9619-2FCF-4D32-BF1B-364ABF86B54E}" srcOrd="0" destOrd="0" presId="urn:microsoft.com/office/officeart/2005/8/layout/process2"/>
    <dgm:cxn modelId="{43ADFF21-FB82-4ECF-BB4C-621FFF25D05A}" srcId="{8FB4AE4D-6EE4-4FDD-8C39-D2A3300ECFBD}" destId="{E23BCA89-3149-460B-B970-72E75E0777C6}" srcOrd="5" destOrd="0" parTransId="{73DDBBEA-8D7D-4C43-95F3-B73862A80C1E}" sibTransId="{59C7957B-677D-464E-9A49-01253B1E4902}"/>
    <dgm:cxn modelId="{952FF260-90E0-437E-9ECA-6735F673EC5E}" type="presOf" srcId="{5C01C797-7622-47C7-A747-C0F94429904E}" destId="{F153A16F-702C-430C-8045-10B365E8F231}" srcOrd="0" destOrd="0" presId="urn:microsoft.com/office/officeart/2005/8/layout/process2"/>
    <dgm:cxn modelId="{A82B743B-D78A-4791-BD65-2582B9F87AD5}" type="presOf" srcId="{57F6B58E-0299-40B4-8CA4-99E8E69BAEDE}" destId="{124D9584-6BAF-4FC7-AEF3-EB32CC46D076}" srcOrd="0" destOrd="0" presId="urn:microsoft.com/office/officeart/2005/8/layout/process2"/>
    <dgm:cxn modelId="{40754741-A201-4A9C-8554-2B1E8F053E80}" type="presOf" srcId="{1246BE41-4338-4D41-A6ED-F7F651F5DCCA}" destId="{DDB965C1-7442-43BD-A663-A1D44E0302DD}" srcOrd="0" destOrd="0" presId="urn:microsoft.com/office/officeart/2005/8/layout/process2"/>
    <dgm:cxn modelId="{73326CF9-0D67-43D8-B12A-936288DA760B}" type="presOf" srcId="{7D0D020D-99A5-49D3-8F54-A7631A95D876}" destId="{E094196A-B5D2-43C7-9AC8-F31BE1DFF9B7}" srcOrd="0" destOrd="0" presId="urn:microsoft.com/office/officeart/2005/8/layout/process2"/>
    <dgm:cxn modelId="{E58E6BBA-063C-42D3-B183-84583C874199}" type="presOf" srcId="{98355282-0E8E-4EEF-B753-99135176D2DF}" destId="{F585D9C3-CCA6-4B90-836C-40F8F461B44D}" srcOrd="0" destOrd="0" presId="urn:microsoft.com/office/officeart/2005/8/layout/process2"/>
    <dgm:cxn modelId="{81561983-F724-446C-8A2F-EDA60EE19EC2}" type="presOf" srcId="{77F597A8-79E9-4397-9170-DCD724070D9F}" destId="{11832A08-8048-4265-BE44-6D07A64C8AD2}" srcOrd="1" destOrd="0" presId="urn:microsoft.com/office/officeart/2005/8/layout/process2"/>
    <dgm:cxn modelId="{1B363537-6E3B-4A78-AE1D-2947E3F7B717}" type="presOf" srcId="{E2F25103-0481-4AB5-9919-20CE66BCD3A5}" destId="{EC7ECC5F-9A73-4340-A20C-6D52DEC7403A}" srcOrd="0" destOrd="0" presId="urn:microsoft.com/office/officeart/2005/8/layout/process2"/>
    <dgm:cxn modelId="{E103346F-F72E-4C50-A331-558C2D17B8E4}" type="presOf" srcId="{1246BE41-4338-4D41-A6ED-F7F651F5DCCA}" destId="{A330DF36-DF1A-4FC2-A6B4-B9F44FB039CE}" srcOrd="1" destOrd="0" presId="urn:microsoft.com/office/officeart/2005/8/layout/process2"/>
    <dgm:cxn modelId="{5C95322A-90DA-4BDF-868D-483ABAF43686}" srcId="{8FB4AE4D-6EE4-4FDD-8C39-D2A3300ECFBD}" destId="{326146C9-7660-4C43-9B26-9D6F0340E733}" srcOrd="3" destOrd="0" parTransId="{5E3687FA-270D-4D73-99BF-A7BE3183CBB8}" sibTransId="{22B77BA8-564B-4090-9179-8B226B5601BC}"/>
    <dgm:cxn modelId="{9D1ADC84-7781-4C4F-B0EB-56571C54DA44}" type="presOf" srcId="{8FB4AE4D-6EE4-4FDD-8C39-D2A3300ECFBD}" destId="{1455FDB6-25D4-4E83-A088-88E6F389C4E3}" srcOrd="0" destOrd="0" presId="urn:microsoft.com/office/officeart/2005/8/layout/process2"/>
    <dgm:cxn modelId="{074840BE-59F3-4C9E-8CB1-160F38E58201}" srcId="{8FB4AE4D-6EE4-4FDD-8C39-D2A3300ECFBD}" destId="{E2F25103-0481-4AB5-9919-20CE66BCD3A5}" srcOrd="2" destOrd="0" parTransId="{D4D586CE-311D-42FD-965A-14E1D2131E22}" sibTransId="{1246BE41-4338-4D41-A6ED-F7F651F5DCCA}"/>
    <dgm:cxn modelId="{22C746C9-E754-4B3F-9F61-7A9199F9F4F4}" srcId="{8FB4AE4D-6EE4-4FDD-8C39-D2A3300ECFBD}" destId="{7BD004E1-1A1D-474F-BBDF-9BA6BCBA01F4}" srcOrd="1" destOrd="0" parTransId="{C1F2CCD7-F2AB-4521-9089-23E5CA2BB2CF}" sibTransId="{77F597A8-79E9-4397-9170-DCD724070D9F}"/>
    <dgm:cxn modelId="{9A4E1745-5D49-40AB-AC7D-CD0DD759229E}" type="presOf" srcId="{7BD004E1-1A1D-474F-BBDF-9BA6BCBA01F4}" destId="{A802AA2E-7BBD-4F8A-AAA2-B76A69FB6E58}" srcOrd="0" destOrd="0" presId="urn:microsoft.com/office/officeart/2005/8/layout/process2"/>
    <dgm:cxn modelId="{4686FB0B-3725-411F-B3DF-37B025A64A57}" type="presOf" srcId="{22B77BA8-564B-4090-9179-8B226B5601BC}" destId="{E86B5565-3100-4793-A987-EAA042EF8CF1}" srcOrd="1" destOrd="0" presId="urn:microsoft.com/office/officeart/2005/8/layout/process2"/>
    <dgm:cxn modelId="{FFC14C4D-EAC4-4A6B-8FB5-18DFBDCFF7A5}" type="presOf" srcId="{E23BCA89-3149-460B-B970-72E75E0777C6}" destId="{CE913A3A-FFAF-4782-85C8-1B3B2A1881EB}" srcOrd="0" destOrd="0" presId="urn:microsoft.com/office/officeart/2005/8/layout/process2"/>
    <dgm:cxn modelId="{1861C11A-90FB-434F-94F1-017488F3C009}" type="presOf" srcId="{326146C9-7660-4C43-9B26-9D6F0340E733}" destId="{6B1C6BE8-E9A3-4982-A877-0417FBCFB9AF}" srcOrd="0" destOrd="0" presId="urn:microsoft.com/office/officeart/2005/8/layout/process2"/>
    <dgm:cxn modelId="{A116EC47-32F1-4CC7-B87C-C0461FEDA750}" type="presOf" srcId="{57F6B58E-0299-40B4-8CA4-99E8E69BAEDE}" destId="{4F96FDBD-6B30-4CA8-A029-1621322C96FC}" srcOrd="1" destOrd="0" presId="urn:microsoft.com/office/officeart/2005/8/layout/process2"/>
    <dgm:cxn modelId="{AECC2BC7-7979-4494-A02B-7C01DB5A9CE9}" srcId="{8FB4AE4D-6EE4-4FDD-8C39-D2A3300ECFBD}" destId="{98355282-0E8E-4EEF-B753-99135176D2DF}" srcOrd="4" destOrd="0" parTransId="{5E722AFB-2B39-482B-AA26-3D3BFED08BCF}" sibTransId="{7D0D020D-99A5-49D3-8F54-A7631A95D876}"/>
    <dgm:cxn modelId="{A00ABCAA-8F1B-4E03-879C-8E26475D532B}" type="presOf" srcId="{7D0D020D-99A5-49D3-8F54-A7631A95D876}" destId="{89C235B4-DD52-4BF1-9E66-3D57177B017C}" srcOrd="1" destOrd="0" presId="urn:microsoft.com/office/officeart/2005/8/layout/process2"/>
    <dgm:cxn modelId="{730ED219-0B09-489C-9AF1-A1CEF50CF531}" type="presOf" srcId="{77F597A8-79E9-4397-9170-DCD724070D9F}" destId="{17443997-64FA-4F50-A73E-AEA61DD1EF4C}" srcOrd="0" destOrd="0" presId="urn:microsoft.com/office/officeart/2005/8/layout/process2"/>
    <dgm:cxn modelId="{E13A6DF9-56E8-464E-B7AA-35C443CEDED0}" srcId="{8FB4AE4D-6EE4-4FDD-8C39-D2A3300ECFBD}" destId="{5C01C797-7622-47C7-A747-C0F94429904E}" srcOrd="0" destOrd="0" parTransId="{39EC5F38-2467-4B42-8851-326E0377443B}" sibTransId="{57F6B58E-0299-40B4-8CA4-99E8E69BAEDE}"/>
    <dgm:cxn modelId="{6992DA91-DAE0-443D-858B-ED8D28FE20F6}" type="presParOf" srcId="{1455FDB6-25D4-4E83-A088-88E6F389C4E3}" destId="{F153A16F-702C-430C-8045-10B365E8F231}" srcOrd="0" destOrd="0" presId="urn:microsoft.com/office/officeart/2005/8/layout/process2"/>
    <dgm:cxn modelId="{E11B9AF3-06C0-4C57-850B-04367B9C0B2F}" type="presParOf" srcId="{1455FDB6-25D4-4E83-A088-88E6F389C4E3}" destId="{124D9584-6BAF-4FC7-AEF3-EB32CC46D076}" srcOrd="1" destOrd="0" presId="urn:microsoft.com/office/officeart/2005/8/layout/process2"/>
    <dgm:cxn modelId="{7426F8ED-E65B-4252-BB91-966E38C4E76F}" type="presParOf" srcId="{124D9584-6BAF-4FC7-AEF3-EB32CC46D076}" destId="{4F96FDBD-6B30-4CA8-A029-1621322C96FC}" srcOrd="0" destOrd="0" presId="urn:microsoft.com/office/officeart/2005/8/layout/process2"/>
    <dgm:cxn modelId="{191406C8-70A8-4D4A-A994-DFE0CE79F4B0}" type="presParOf" srcId="{1455FDB6-25D4-4E83-A088-88E6F389C4E3}" destId="{A802AA2E-7BBD-4F8A-AAA2-B76A69FB6E58}" srcOrd="2" destOrd="0" presId="urn:microsoft.com/office/officeart/2005/8/layout/process2"/>
    <dgm:cxn modelId="{F3FF83C4-BC7D-4600-9F4D-FBC9F2A536D9}" type="presParOf" srcId="{1455FDB6-25D4-4E83-A088-88E6F389C4E3}" destId="{17443997-64FA-4F50-A73E-AEA61DD1EF4C}" srcOrd="3" destOrd="0" presId="urn:microsoft.com/office/officeart/2005/8/layout/process2"/>
    <dgm:cxn modelId="{6EF75A47-B53A-4E2E-9B1B-C16275E615BE}" type="presParOf" srcId="{17443997-64FA-4F50-A73E-AEA61DD1EF4C}" destId="{11832A08-8048-4265-BE44-6D07A64C8AD2}" srcOrd="0" destOrd="0" presId="urn:microsoft.com/office/officeart/2005/8/layout/process2"/>
    <dgm:cxn modelId="{BA2D1C0A-1F20-4183-86B7-F86F9618EFC8}" type="presParOf" srcId="{1455FDB6-25D4-4E83-A088-88E6F389C4E3}" destId="{EC7ECC5F-9A73-4340-A20C-6D52DEC7403A}" srcOrd="4" destOrd="0" presId="urn:microsoft.com/office/officeart/2005/8/layout/process2"/>
    <dgm:cxn modelId="{FB1C0192-415B-4EDB-978E-EB082A52A347}" type="presParOf" srcId="{1455FDB6-25D4-4E83-A088-88E6F389C4E3}" destId="{DDB965C1-7442-43BD-A663-A1D44E0302DD}" srcOrd="5" destOrd="0" presId="urn:microsoft.com/office/officeart/2005/8/layout/process2"/>
    <dgm:cxn modelId="{0506DE3B-A622-404D-8E30-AD0FE1310F7C}" type="presParOf" srcId="{DDB965C1-7442-43BD-A663-A1D44E0302DD}" destId="{A330DF36-DF1A-4FC2-A6B4-B9F44FB039CE}" srcOrd="0" destOrd="0" presId="urn:microsoft.com/office/officeart/2005/8/layout/process2"/>
    <dgm:cxn modelId="{A95271B1-1459-4DC7-93C3-97828FB798EF}" type="presParOf" srcId="{1455FDB6-25D4-4E83-A088-88E6F389C4E3}" destId="{6B1C6BE8-E9A3-4982-A877-0417FBCFB9AF}" srcOrd="6" destOrd="0" presId="urn:microsoft.com/office/officeart/2005/8/layout/process2"/>
    <dgm:cxn modelId="{53019F54-C45D-497B-ABA7-352D4AD0CED6}" type="presParOf" srcId="{1455FDB6-25D4-4E83-A088-88E6F389C4E3}" destId="{C37C9619-2FCF-4D32-BF1B-364ABF86B54E}" srcOrd="7" destOrd="0" presId="urn:microsoft.com/office/officeart/2005/8/layout/process2"/>
    <dgm:cxn modelId="{64277119-A7B2-4AC7-889E-B610A37B2EC6}" type="presParOf" srcId="{C37C9619-2FCF-4D32-BF1B-364ABF86B54E}" destId="{E86B5565-3100-4793-A987-EAA042EF8CF1}" srcOrd="0" destOrd="0" presId="urn:microsoft.com/office/officeart/2005/8/layout/process2"/>
    <dgm:cxn modelId="{A44CCDE1-05DA-4F06-9229-57578DAE8764}" type="presParOf" srcId="{1455FDB6-25D4-4E83-A088-88E6F389C4E3}" destId="{F585D9C3-CCA6-4B90-836C-40F8F461B44D}" srcOrd="8" destOrd="0" presId="urn:microsoft.com/office/officeart/2005/8/layout/process2"/>
    <dgm:cxn modelId="{421DC7AF-F4E3-431B-A826-BE3E42FC95B7}" type="presParOf" srcId="{1455FDB6-25D4-4E83-A088-88E6F389C4E3}" destId="{E094196A-B5D2-43C7-9AC8-F31BE1DFF9B7}" srcOrd="9" destOrd="0" presId="urn:microsoft.com/office/officeart/2005/8/layout/process2"/>
    <dgm:cxn modelId="{13B2B02B-0693-4831-9894-33BB92039BA7}" type="presParOf" srcId="{E094196A-B5D2-43C7-9AC8-F31BE1DFF9B7}" destId="{89C235B4-DD52-4BF1-9E66-3D57177B017C}" srcOrd="0" destOrd="0" presId="urn:microsoft.com/office/officeart/2005/8/layout/process2"/>
    <dgm:cxn modelId="{74AD5386-10B6-4A23-A077-2E86564D7DB4}" type="presParOf" srcId="{1455FDB6-25D4-4E83-A088-88E6F389C4E3}" destId="{CE913A3A-FFAF-4782-85C8-1B3B2A1881EB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4AE4D-6EE4-4FDD-8C39-D2A3300ECFBD}" type="doc">
      <dgm:prSet loTypeId="urn:microsoft.com/office/officeart/2005/8/layout/process2" loCatId="process" qsTypeId="urn:microsoft.com/office/officeart/2005/8/quickstyle/3d2" qsCatId="3D" csTypeId="urn:microsoft.com/office/officeart/2005/8/colors/accent1_2" csCatId="accent1" phldr="1"/>
      <dgm:spPr/>
    </dgm:pt>
    <dgm:pt modelId="{5C01C797-7622-47C7-A747-C0F94429904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launch</a:t>
          </a:r>
          <a:endParaRPr lang="en-US" dirty="0"/>
        </a:p>
      </dgm:t>
    </dgm:pt>
    <dgm:pt modelId="{39EC5F38-2467-4B42-8851-326E0377443B}" type="parTrans" cxnId="{E13A6DF9-56E8-464E-B7AA-35C443CEDED0}">
      <dgm:prSet/>
      <dgm:spPr/>
      <dgm:t>
        <a:bodyPr/>
        <a:lstStyle/>
        <a:p>
          <a:endParaRPr lang="en-US"/>
        </a:p>
      </dgm:t>
    </dgm:pt>
    <dgm:pt modelId="{57F6B58E-0299-40B4-8CA4-99E8E69BAEDE}" type="sibTrans" cxnId="{E13A6DF9-56E8-464E-B7AA-35C443CEDED0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7BD004E1-1A1D-474F-BBDF-9BA6BCBA01F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initialize</a:t>
          </a:r>
          <a:endParaRPr lang="en-US" dirty="0"/>
        </a:p>
      </dgm:t>
    </dgm:pt>
    <dgm:pt modelId="{C1F2CCD7-F2AB-4521-9089-23E5CA2BB2CF}" type="parTrans" cxnId="{22C746C9-E754-4B3F-9F61-7A9199F9F4F4}">
      <dgm:prSet/>
      <dgm:spPr/>
      <dgm:t>
        <a:bodyPr/>
        <a:lstStyle/>
        <a:p>
          <a:endParaRPr lang="en-US"/>
        </a:p>
      </dgm:t>
    </dgm:pt>
    <dgm:pt modelId="{77F597A8-79E9-4397-9170-DCD724070D9F}" type="sibTrans" cxnId="{22C746C9-E754-4B3F-9F61-7A9199F9F4F4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E2F25103-0481-4AB5-9919-20CE66BCD3A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startup</a:t>
          </a:r>
          <a:endParaRPr lang="en-US" dirty="0"/>
        </a:p>
      </dgm:t>
    </dgm:pt>
    <dgm:pt modelId="{D4D586CE-311D-42FD-965A-14E1D2131E22}" type="parTrans" cxnId="{074840BE-59F3-4C9E-8CB1-160F38E58201}">
      <dgm:prSet/>
      <dgm:spPr/>
      <dgm:t>
        <a:bodyPr/>
        <a:lstStyle/>
        <a:p>
          <a:endParaRPr lang="en-US"/>
        </a:p>
      </dgm:t>
    </dgm:pt>
    <dgm:pt modelId="{1246BE41-4338-4D41-A6ED-F7F651F5DCCA}" type="sibTrans" cxnId="{074840BE-59F3-4C9E-8CB1-160F38E58201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E23BCA89-3149-460B-B970-72E75E0777C6}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shutdown</a:t>
          </a:r>
          <a:endParaRPr lang="en-US" dirty="0"/>
        </a:p>
      </dgm:t>
    </dgm:pt>
    <dgm:pt modelId="{73DDBBEA-8D7D-4C43-95F3-B73862A80C1E}" type="parTrans" cxnId="{43ADFF21-FB82-4ECF-BB4C-621FFF25D05A}">
      <dgm:prSet/>
      <dgm:spPr/>
      <dgm:t>
        <a:bodyPr/>
        <a:lstStyle/>
        <a:p>
          <a:endParaRPr lang="en-US"/>
        </a:p>
      </dgm:t>
    </dgm:pt>
    <dgm:pt modelId="{59C7957B-677D-464E-9A49-01253B1E4902}" type="sibTrans" cxnId="{43ADFF21-FB82-4ECF-BB4C-621FFF25D05A}">
      <dgm:prSet/>
      <dgm:spPr/>
      <dgm:t>
        <a:bodyPr/>
        <a:lstStyle/>
        <a:p>
          <a:endParaRPr lang="en-US"/>
        </a:p>
      </dgm:t>
    </dgm:pt>
    <dgm:pt modelId="{98355282-0E8E-4EEF-B753-99135176D2DF}">
      <dgm:prSet/>
      <dgm:spPr>
        <a:solidFill>
          <a:srgbClr val="660033"/>
        </a:solidFill>
      </dgm:spPr>
      <dgm:t>
        <a:bodyPr/>
        <a:lstStyle/>
        <a:p>
          <a:r>
            <a:rPr lang="en-US" dirty="0" smtClean="0"/>
            <a:t>exit</a:t>
          </a:r>
          <a:endParaRPr lang="en-US" dirty="0"/>
        </a:p>
      </dgm:t>
    </dgm:pt>
    <dgm:pt modelId="{5E722AFB-2B39-482B-AA26-3D3BFED08BCF}" type="parTrans" cxnId="{AECC2BC7-7979-4494-A02B-7C01DB5A9CE9}">
      <dgm:prSet/>
      <dgm:spPr/>
      <dgm:t>
        <a:bodyPr/>
        <a:lstStyle/>
        <a:p>
          <a:endParaRPr lang="en-US"/>
        </a:p>
      </dgm:t>
    </dgm:pt>
    <dgm:pt modelId="{7D0D020D-99A5-49D3-8F54-A7631A95D876}" type="sibTrans" cxnId="{AECC2BC7-7979-4494-A02B-7C01DB5A9CE9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326146C9-7660-4C43-9B26-9D6F0340E733}">
      <dgm:prSet/>
      <dgm:spPr>
        <a:solidFill>
          <a:srgbClr val="003300"/>
        </a:solidFill>
      </dgm:spPr>
      <dgm:t>
        <a:bodyPr/>
        <a:lstStyle/>
        <a:p>
          <a:r>
            <a:rPr lang="en-US" dirty="0" smtClean="0"/>
            <a:t>ready</a:t>
          </a:r>
          <a:endParaRPr lang="en-US" dirty="0"/>
        </a:p>
      </dgm:t>
    </dgm:pt>
    <dgm:pt modelId="{22B77BA8-564B-4090-9179-8B226B5601BC}" type="sibTrans" cxnId="{5C95322A-90DA-4BDF-868D-483ABAF43686}">
      <dgm:prSet/>
      <dgm:spPr>
        <a:solidFill>
          <a:schemeClr val="tx2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5E3687FA-270D-4D73-99BF-A7BE3183CBB8}" type="parTrans" cxnId="{5C95322A-90DA-4BDF-868D-483ABAF43686}">
      <dgm:prSet/>
      <dgm:spPr/>
      <dgm:t>
        <a:bodyPr/>
        <a:lstStyle/>
        <a:p>
          <a:endParaRPr lang="en-US"/>
        </a:p>
      </dgm:t>
    </dgm:pt>
    <dgm:pt modelId="{1455FDB6-25D4-4E83-A088-88E6F389C4E3}" type="pres">
      <dgm:prSet presAssocID="{8FB4AE4D-6EE4-4FDD-8C39-D2A3300ECFBD}" presName="linearFlow" presStyleCnt="0">
        <dgm:presLayoutVars>
          <dgm:resizeHandles val="exact"/>
        </dgm:presLayoutVars>
      </dgm:prSet>
      <dgm:spPr/>
    </dgm:pt>
    <dgm:pt modelId="{F153A16F-702C-430C-8045-10B365E8F231}" type="pres">
      <dgm:prSet presAssocID="{5C01C797-7622-47C7-A747-C0F94429904E}" presName="node" presStyleLbl="node1" presStyleIdx="0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D9584-6BAF-4FC7-AEF3-EB32CC46D076}" type="pres">
      <dgm:prSet presAssocID="{57F6B58E-0299-40B4-8CA4-99E8E69BAED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F96FDBD-6B30-4CA8-A029-1621322C96FC}" type="pres">
      <dgm:prSet presAssocID="{57F6B58E-0299-40B4-8CA4-99E8E69BAED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802AA2E-7BBD-4F8A-AAA2-B76A69FB6E58}" type="pres">
      <dgm:prSet presAssocID="{7BD004E1-1A1D-474F-BBDF-9BA6BCBA01F4}" presName="node" presStyleLbl="node1" presStyleIdx="1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43997-64FA-4F50-A73E-AEA61DD1EF4C}" type="pres">
      <dgm:prSet presAssocID="{77F597A8-79E9-4397-9170-DCD724070D9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1832A08-8048-4265-BE44-6D07A64C8AD2}" type="pres">
      <dgm:prSet presAssocID="{77F597A8-79E9-4397-9170-DCD724070D9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C7ECC5F-9A73-4340-A20C-6D52DEC7403A}" type="pres">
      <dgm:prSet presAssocID="{E2F25103-0481-4AB5-9919-20CE66BCD3A5}" presName="node" presStyleLbl="node1" presStyleIdx="2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965C1-7442-43BD-A663-A1D44E0302DD}" type="pres">
      <dgm:prSet presAssocID="{1246BE41-4338-4D41-A6ED-F7F651F5DCC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330DF36-DF1A-4FC2-A6B4-B9F44FB039CE}" type="pres">
      <dgm:prSet presAssocID="{1246BE41-4338-4D41-A6ED-F7F651F5DCC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B1C6BE8-E9A3-4982-A877-0417FBCFB9AF}" type="pres">
      <dgm:prSet presAssocID="{326146C9-7660-4C43-9B26-9D6F0340E733}" presName="node" presStyleLbl="node1" presStyleIdx="3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C9619-2FCF-4D32-BF1B-364ABF86B54E}" type="pres">
      <dgm:prSet presAssocID="{22B77BA8-564B-4090-9179-8B226B5601B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86B5565-3100-4793-A987-EAA042EF8CF1}" type="pres">
      <dgm:prSet presAssocID="{22B77BA8-564B-4090-9179-8B226B5601B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585D9C3-CCA6-4B90-836C-40F8F461B44D}" type="pres">
      <dgm:prSet presAssocID="{98355282-0E8E-4EEF-B753-99135176D2DF}" presName="node" presStyleLbl="node1" presStyleIdx="4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4196A-B5D2-43C7-9AC8-F31BE1DFF9B7}" type="pres">
      <dgm:prSet presAssocID="{7D0D020D-99A5-49D3-8F54-A7631A95D87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C235B4-DD52-4BF1-9E66-3D57177B017C}" type="pres">
      <dgm:prSet presAssocID="{7D0D020D-99A5-49D3-8F54-A7631A95D87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CE913A3A-FFAF-4782-85C8-1B3B2A1881EB}" type="pres">
      <dgm:prSet presAssocID="{E23BCA89-3149-460B-B970-72E75E0777C6}" presName="node" presStyleLbl="node1" presStyleIdx="5" presStyleCnt="6" custScaleX="296054" custLinFactNeighborX="9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72F123-7F10-43CA-A5B8-BCC8AFDBCD2B}" type="presOf" srcId="{8FB4AE4D-6EE4-4FDD-8C39-D2A3300ECFBD}" destId="{1455FDB6-25D4-4E83-A088-88E6F389C4E3}" srcOrd="0" destOrd="0" presId="urn:microsoft.com/office/officeart/2005/8/layout/process2"/>
    <dgm:cxn modelId="{78DF933D-7D3E-4FD4-BA8F-31C7D5E97AEE}" type="presOf" srcId="{57F6B58E-0299-40B4-8CA4-99E8E69BAEDE}" destId="{124D9584-6BAF-4FC7-AEF3-EB32CC46D076}" srcOrd="0" destOrd="0" presId="urn:microsoft.com/office/officeart/2005/8/layout/process2"/>
    <dgm:cxn modelId="{43ADFF21-FB82-4ECF-BB4C-621FFF25D05A}" srcId="{8FB4AE4D-6EE4-4FDD-8C39-D2A3300ECFBD}" destId="{E23BCA89-3149-460B-B970-72E75E0777C6}" srcOrd="5" destOrd="0" parTransId="{73DDBBEA-8D7D-4C43-95F3-B73862A80C1E}" sibTransId="{59C7957B-677D-464E-9A49-01253B1E4902}"/>
    <dgm:cxn modelId="{0E6AAE96-E879-4B2D-B1EA-83225424864E}" type="presOf" srcId="{E2F25103-0481-4AB5-9919-20CE66BCD3A5}" destId="{EC7ECC5F-9A73-4340-A20C-6D52DEC7403A}" srcOrd="0" destOrd="0" presId="urn:microsoft.com/office/officeart/2005/8/layout/process2"/>
    <dgm:cxn modelId="{1F2807EC-0A88-4BEC-9492-1DCB3F2AE75F}" type="presOf" srcId="{5C01C797-7622-47C7-A747-C0F94429904E}" destId="{F153A16F-702C-430C-8045-10B365E8F231}" srcOrd="0" destOrd="0" presId="urn:microsoft.com/office/officeart/2005/8/layout/process2"/>
    <dgm:cxn modelId="{38463730-713E-4C48-AEF2-DF9E8366A37F}" type="presOf" srcId="{77F597A8-79E9-4397-9170-DCD724070D9F}" destId="{17443997-64FA-4F50-A73E-AEA61DD1EF4C}" srcOrd="0" destOrd="0" presId="urn:microsoft.com/office/officeart/2005/8/layout/process2"/>
    <dgm:cxn modelId="{0800F093-FA2C-4A16-8AE4-4D386CB990C6}" type="presOf" srcId="{326146C9-7660-4C43-9B26-9D6F0340E733}" destId="{6B1C6BE8-E9A3-4982-A877-0417FBCFB9AF}" srcOrd="0" destOrd="0" presId="urn:microsoft.com/office/officeart/2005/8/layout/process2"/>
    <dgm:cxn modelId="{665A23B4-D3F4-443A-8A6D-145F0A636197}" type="presOf" srcId="{1246BE41-4338-4D41-A6ED-F7F651F5DCCA}" destId="{A330DF36-DF1A-4FC2-A6B4-B9F44FB039CE}" srcOrd="1" destOrd="0" presId="urn:microsoft.com/office/officeart/2005/8/layout/process2"/>
    <dgm:cxn modelId="{23CAAFD6-4237-4664-8D15-77DD1FA49FF9}" type="presOf" srcId="{7D0D020D-99A5-49D3-8F54-A7631A95D876}" destId="{E094196A-B5D2-43C7-9AC8-F31BE1DFF9B7}" srcOrd="0" destOrd="0" presId="urn:microsoft.com/office/officeart/2005/8/layout/process2"/>
    <dgm:cxn modelId="{E45E9E16-6E21-4044-8D8F-442DCCEB5EE3}" type="presOf" srcId="{22B77BA8-564B-4090-9179-8B226B5601BC}" destId="{E86B5565-3100-4793-A987-EAA042EF8CF1}" srcOrd="1" destOrd="0" presId="urn:microsoft.com/office/officeart/2005/8/layout/process2"/>
    <dgm:cxn modelId="{5447B064-9C1C-48CC-8366-D51D4E430234}" type="presOf" srcId="{E23BCA89-3149-460B-B970-72E75E0777C6}" destId="{CE913A3A-FFAF-4782-85C8-1B3B2A1881EB}" srcOrd="0" destOrd="0" presId="urn:microsoft.com/office/officeart/2005/8/layout/process2"/>
    <dgm:cxn modelId="{6D3B8B30-6FD0-4D77-9BB5-92920CBF54B7}" type="presOf" srcId="{7BD004E1-1A1D-474F-BBDF-9BA6BCBA01F4}" destId="{A802AA2E-7BBD-4F8A-AAA2-B76A69FB6E58}" srcOrd="0" destOrd="0" presId="urn:microsoft.com/office/officeart/2005/8/layout/process2"/>
    <dgm:cxn modelId="{F7459FA6-E933-4EB5-9EAD-DAECA021C3BE}" type="presOf" srcId="{22B77BA8-564B-4090-9179-8B226B5601BC}" destId="{C37C9619-2FCF-4D32-BF1B-364ABF86B54E}" srcOrd="0" destOrd="0" presId="urn:microsoft.com/office/officeart/2005/8/layout/process2"/>
    <dgm:cxn modelId="{5C95322A-90DA-4BDF-868D-483ABAF43686}" srcId="{8FB4AE4D-6EE4-4FDD-8C39-D2A3300ECFBD}" destId="{326146C9-7660-4C43-9B26-9D6F0340E733}" srcOrd="3" destOrd="0" parTransId="{5E3687FA-270D-4D73-99BF-A7BE3183CBB8}" sibTransId="{22B77BA8-564B-4090-9179-8B226B5601BC}"/>
    <dgm:cxn modelId="{3FDF6CC1-CDE9-4D7D-8CFF-DA4B5AFD0E29}" type="presOf" srcId="{98355282-0E8E-4EEF-B753-99135176D2DF}" destId="{F585D9C3-CCA6-4B90-836C-40F8F461B44D}" srcOrd="0" destOrd="0" presId="urn:microsoft.com/office/officeart/2005/8/layout/process2"/>
    <dgm:cxn modelId="{074840BE-59F3-4C9E-8CB1-160F38E58201}" srcId="{8FB4AE4D-6EE4-4FDD-8C39-D2A3300ECFBD}" destId="{E2F25103-0481-4AB5-9919-20CE66BCD3A5}" srcOrd="2" destOrd="0" parTransId="{D4D586CE-311D-42FD-965A-14E1D2131E22}" sibTransId="{1246BE41-4338-4D41-A6ED-F7F651F5DCCA}"/>
    <dgm:cxn modelId="{22C746C9-E754-4B3F-9F61-7A9199F9F4F4}" srcId="{8FB4AE4D-6EE4-4FDD-8C39-D2A3300ECFBD}" destId="{7BD004E1-1A1D-474F-BBDF-9BA6BCBA01F4}" srcOrd="1" destOrd="0" parTransId="{C1F2CCD7-F2AB-4521-9089-23E5CA2BB2CF}" sibTransId="{77F597A8-79E9-4397-9170-DCD724070D9F}"/>
    <dgm:cxn modelId="{2BF98ACA-377A-4D1D-A8BE-57B0E556F1AB}" type="presOf" srcId="{7D0D020D-99A5-49D3-8F54-A7631A95D876}" destId="{89C235B4-DD52-4BF1-9E66-3D57177B017C}" srcOrd="1" destOrd="0" presId="urn:microsoft.com/office/officeart/2005/8/layout/process2"/>
    <dgm:cxn modelId="{396009AB-993D-4D3B-B2C0-FA7347D292D7}" type="presOf" srcId="{1246BE41-4338-4D41-A6ED-F7F651F5DCCA}" destId="{DDB965C1-7442-43BD-A663-A1D44E0302DD}" srcOrd="0" destOrd="0" presId="urn:microsoft.com/office/officeart/2005/8/layout/process2"/>
    <dgm:cxn modelId="{AECC2BC7-7979-4494-A02B-7C01DB5A9CE9}" srcId="{8FB4AE4D-6EE4-4FDD-8C39-D2A3300ECFBD}" destId="{98355282-0E8E-4EEF-B753-99135176D2DF}" srcOrd="4" destOrd="0" parTransId="{5E722AFB-2B39-482B-AA26-3D3BFED08BCF}" sibTransId="{7D0D020D-99A5-49D3-8F54-A7631A95D876}"/>
    <dgm:cxn modelId="{CEAC9DE6-36E0-45F3-91E6-A9832AB0DC45}" type="presOf" srcId="{77F597A8-79E9-4397-9170-DCD724070D9F}" destId="{11832A08-8048-4265-BE44-6D07A64C8AD2}" srcOrd="1" destOrd="0" presId="urn:microsoft.com/office/officeart/2005/8/layout/process2"/>
    <dgm:cxn modelId="{80ABE33D-447A-4A7D-A3DB-C36D9327DF32}" type="presOf" srcId="{57F6B58E-0299-40B4-8CA4-99E8E69BAEDE}" destId="{4F96FDBD-6B30-4CA8-A029-1621322C96FC}" srcOrd="1" destOrd="0" presId="urn:microsoft.com/office/officeart/2005/8/layout/process2"/>
    <dgm:cxn modelId="{E13A6DF9-56E8-464E-B7AA-35C443CEDED0}" srcId="{8FB4AE4D-6EE4-4FDD-8C39-D2A3300ECFBD}" destId="{5C01C797-7622-47C7-A747-C0F94429904E}" srcOrd="0" destOrd="0" parTransId="{39EC5F38-2467-4B42-8851-326E0377443B}" sibTransId="{57F6B58E-0299-40B4-8CA4-99E8E69BAEDE}"/>
    <dgm:cxn modelId="{2FE0D3B6-16E6-41DE-B8E5-E51E943301F6}" type="presParOf" srcId="{1455FDB6-25D4-4E83-A088-88E6F389C4E3}" destId="{F153A16F-702C-430C-8045-10B365E8F231}" srcOrd="0" destOrd="0" presId="urn:microsoft.com/office/officeart/2005/8/layout/process2"/>
    <dgm:cxn modelId="{7CD55CCC-BAD5-4083-BC4B-972B51D8989F}" type="presParOf" srcId="{1455FDB6-25D4-4E83-A088-88E6F389C4E3}" destId="{124D9584-6BAF-4FC7-AEF3-EB32CC46D076}" srcOrd="1" destOrd="0" presId="urn:microsoft.com/office/officeart/2005/8/layout/process2"/>
    <dgm:cxn modelId="{03343E2C-C467-45AF-AFF4-6C41A189592C}" type="presParOf" srcId="{124D9584-6BAF-4FC7-AEF3-EB32CC46D076}" destId="{4F96FDBD-6B30-4CA8-A029-1621322C96FC}" srcOrd="0" destOrd="0" presId="urn:microsoft.com/office/officeart/2005/8/layout/process2"/>
    <dgm:cxn modelId="{39F06DDD-D561-4640-9032-71AF693145CD}" type="presParOf" srcId="{1455FDB6-25D4-4E83-A088-88E6F389C4E3}" destId="{A802AA2E-7BBD-4F8A-AAA2-B76A69FB6E58}" srcOrd="2" destOrd="0" presId="urn:microsoft.com/office/officeart/2005/8/layout/process2"/>
    <dgm:cxn modelId="{081D9E65-7CD1-458A-A14D-FBE835EFABA6}" type="presParOf" srcId="{1455FDB6-25D4-4E83-A088-88E6F389C4E3}" destId="{17443997-64FA-4F50-A73E-AEA61DD1EF4C}" srcOrd="3" destOrd="0" presId="urn:microsoft.com/office/officeart/2005/8/layout/process2"/>
    <dgm:cxn modelId="{E24CDDF8-CF22-418A-B0E1-614F50758BC4}" type="presParOf" srcId="{17443997-64FA-4F50-A73E-AEA61DD1EF4C}" destId="{11832A08-8048-4265-BE44-6D07A64C8AD2}" srcOrd="0" destOrd="0" presId="urn:microsoft.com/office/officeart/2005/8/layout/process2"/>
    <dgm:cxn modelId="{9299C9F1-32AB-4109-9917-E008EA49D915}" type="presParOf" srcId="{1455FDB6-25D4-4E83-A088-88E6F389C4E3}" destId="{EC7ECC5F-9A73-4340-A20C-6D52DEC7403A}" srcOrd="4" destOrd="0" presId="urn:microsoft.com/office/officeart/2005/8/layout/process2"/>
    <dgm:cxn modelId="{D7FC5B2D-AAC8-4313-A340-6F799301CEAE}" type="presParOf" srcId="{1455FDB6-25D4-4E83-A088-88E6F389C4E3}" destId="{DDB965C1-7442-43BD-A663-A1D44E0302DD}" srcOrd="5" destOrd="0" presId="urn:microsoft.com/office/officeart/2005/8/layout/process2"/>
    <dgm:cxn modelId="{DBDB746B-845A-47C3-ACAD-CD08D4ADFA17}" type="presParOf" srcId="{DDB965C1-7442-43BD-A663-A1D44E0302DD}" destId="{A330DF36-DF1A-4FC2-A6B4-B9F44FB039CE}" srcOrd="0" destOrd="0" presId="urn:microsoft.com/office/officeart/2005/8/layout/process2"/>
    <dgm:cxn modelId="{C082976E-6BBF-4F76-A7E0-98330795AE9E}" type="presParOf" srcId="{1455FDB6-25D4-4E83-A088-88E6F389C4E3}" destId="{6B1C6BE8-E9A3-4982-A877-0417FBCFB9AF}" srcOrd="6" destOrd="0" presId="urn:microsoft.com/office/officeart/2005/8/layout/process2"/>
    <dgm:cxn modelId="{0007C9DC-3D6A-4919-9F8D-2198395153BD}" type="presParOf" srcId="{1455FDB6-25D4-4E83-A088-88E6F389C4E3}" destId="{C37C9619-2FCF-4D32-BF1B-364ABF86B54E}" srcOrd="7" destOrd="0" presId="urn:microsoft.com/office/officeart/2005/8/layout/process2"/>
    <dgm:cxn modelId="{45C96B56-214B-4A4F-965A-009CAB94A184}" type="presParOf" srcId="{C37C9619-2FCF-4D32-BF1B-364ABF86B54E}" destId="{E86B5565-3100-4793-A987-EAA042EF8CF1}" srcOrd="0" destOrd="0" presId="urn:microsoft.com/office/officeart/2005/8/layout/process2"/>
    <dgm:cxn modelId="{FF66BC1E-6DCC-4DE4-A784-A3A7005DCDF7}" type="presParOf" srcId="{1455FDB6-25D4-4E83-A088-88E6F389C4E3}" destId="{F585D9C3-CCA6-4B90-836C-40F8F461B44D}" srcOrd="8" destOrd="0" presId="urn:microsoft.com/office/officeart/2005/8/layout/process2"/>
    <dgm:cxn modelId="{ECD8341A-0529-44A8-AA24-603BC6FB7EE8}" type="presParOf" srcId="{1455FDB6-25D4-4E83-A088-88E6F389C4E3}" destId="{E094196A-B5D2-43C7-9AC8-F31BE1DFF9B7}" srcOrd="9" destOrd="0" presId="urn:microsoft.com/office/officeart/2005/8/layout/process2"/>
    <dgm:cxn modelId="{79A2AB15-5DAC-4E0D-B274-D59BA199B42D}" type="presParOf" srcId="{E094196A-B5D2-43C7-9AC8-F31BE1DFF9B7}" destId="{89C235B4-DD52-4BF1-9E66-3D57177B017C}" srcOrd="0" destOrd="0" presId="urn:microsoft.com/office/officeart/2005/8/layout/process2"/>
    <dgm:cxn modelId="{807C797B-3CA0-45E5-81D9-7E5FA5C5C477}" type="presParOf" srcId="{1455FDB6-25D4-4E83-A088-88E6F389C4E3}" destId="{CE913A3A-FFAF-4782-85C8-1B3B2A1881EB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D2E021-BDCE-4A45-9F2E-2283D1CBD100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AF02E-9B7D-4DCE-AB25-BB04C6314AE5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="1" dirty="0" smtClean="0"/>
            <a:t>Application</a:t>
          </a:r>
          <a:endParaRPr lang="en-US" b="1" dirty="0"/>
        </a:p>
      </dgm:t>
    </dgm:pt>
    <dgm:pt modelId="{310C9747-B93C-4D52-A176-6193D9F7E1DE}" type="parTrans" cxnId="{C31AA03B-CB7C-48D2-A3FA-77E0B469B79A}">
      <dgm:prSet/>
      <dgm:spPr/>
      <dgm:t>
        <a:bodyPr/>
        <a:lstStyle/>
        <a:p>
          <a:endParaRPr lang="en-US"/>
        </a:p>
      </dgm:t>
    </dgm:pt>
    <dgm:pt modelId="{FD65133E-7A8F-4A3B-89E3-7C17E8B4F663}" type="sibTrans" cxnId="{C31AA03B-CB7C-48D2-A3FA-77E0B469B79A}">
      <dgm:prSet/>
      <dgm:spPr/>
      <dgm:t>
        <a:bodyPr/>
        <a:lstStyle/>
        <a:p>
          <a:endParaRPr lang="en-US"/>
        </a:p>
      </dgm:t>
    </dgm:pt>
    <dgm:pt modelId="{DD3B1BE4-DB14-44A8-A8C9-BF1279E3FFC1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="1" dirty="0" smtClean="0"/>
            <a:t>SingleFrameApplication</a:t>
          </a:r>
          <a:endParaRPr lang="en-US" b="1" dirty="0"/>
        </a:p>
      </dgm:t>
    </dgm:pt>
    <dgm:pt modelId="{09683500-5F3B-4E5A-9B04-1C15A2644378}" type="parTrans" cxnId="{A10F7D65-1D5B-4DB0-BCC3-64C4260ACFD0}">
      <dgm:prSet/>
      <dgm:spPr/>
      <dgm:t>
        <a:bodyPr/>
        <a:lstStyle/>
        <a:p>
          <a:endParaRPr lang="en-US"/>
        </a:p>
      </dgm:t>
    </dgm:pt>
    <dgm:pt modelId="{A5D66DDE-65CB-4868-830E-5C81BB25E187}" type="sibTrans" cxnId="{A10F7D65-1D5B-4DB0-BCC3-64C4260ACFD0}">
      <dgm:prSet/>
      <dgm:spPr/>
      <dgm:t>
        <a:bodyPr/>
        <a:lstStyle/>
        <a:p>
          <a:endParaRPr lang="en-US"/>
        </a:p>
      </dgm:t>
    </dgm:pt>
    <dgm:pt modelId="{FC92305C-1BAC-453E-9201-5307FB43EC94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="1" dirty="0" smtClean="0"/>
            <a:t>MultiFrameApplication</a:t>
          </a:r>
          <a:endParaRPr lang="en-US" b="1" dirty="0"/>
        </a:p>
      </dgm:t>
    </dgm:pt>
    <dgm:pt modelId="{11FE121E-87D2-40FB-AF1E-B7DF6C7A7AB0}" type="parTrans" cxnId="{C3B2CDDD-0F21-4AE1-A57C-1D5481199EDE}">
      <dgm:prSet/>
      <dgm:spPr/>
      <dgm:t>
        <a:bodyPr/>
        <a:lstStyle/>
        <a:p>
          <a:endParaRPr lang="en-US"/>
        </a:p>
      </dgm:t>
    </dgm:pt>
    <dgm:pt modelId="{7580FB5F-D413-4191-984E-860A0D567998}" type="sibTrans" cxnId="{C3B2CDDD-0F21-4AE1-A57C-1D5481199EDE}">
      <dgm:prSet/>
      <dgm:spPr/>
      <dgm:t>
        <a:bodyPr/>
        <a:lstStyle/>
        <a:p>
          <a:endParaRPr lang="en-US"/>
        </a:p>
      </dgm:t>
    </dgm:pt>
    <dgm:pt modelId="{35FAE99C-00F8-4BE0-A9C4-F3CE32BEB0B1}">
      <dgm:prSet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="1" dirty="0" smtClean="0"/>
            <a:t>Anything else ….</a:t>
          </a:r>
          <a:endParaRPr lang="en-US" b="1" dirty="0"/>
        </a:p>
      </dgm:t>
    </dgm:pt>
    <dgm:pt modelId="{503A89A4-1110-4DA2-B419-A8365503518D}" type="parTrans" cxnId="{60167CD3-0B25-438B-89EC-0D26ADECF5BD}">
      <dgm:prSet/>
      <dgm:spPr/>
      <dgm:t>
        <a:bodyPr/>
        <a:lstStyle/>
        <a:p>
          <a:endParaRPr lang="en-US"/>
        </a:p>
      </dgm:t>
    </dgm:pt>
    <dgm:pt modelId="{7F1CB857-036E-4A23-B601-F27CE02BF7AC}" type="sibTrans" cxnId="{60167CD3-0B25-438B-89EC-0D26ADECF5BD}">
      <dgm:prSet/>
      <dgm:spPr/>
      <dgm:t>
        <a:bodyPr/>
        <a:lstStyle/>
        <a:p>
          <a:endParaRPr lang="en-US"/>
        </a:p>
      </dgm:t>
    </dgm:pt>
    <dgm:pt modelId="{CE1A8664-C2AE-4C8F-871F-F3193A644C03}" type="pres">
      <dgm:prSet presAssocID="{D9D2E021-BDCE-4A45-9F2E-2283D1CBD1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323D63-50B1-4CAA-9F2D-1317A6061C08}" type="pres">
      <dgm:prSet presAssocID="{E09AF02E-9B7D-4DCE-AB25-BB04C6314AE5}" presName="hierRoot1" presStyleCnt="0"/>
      <dgm:spPr/>
    </dgm:pt>
    <dgm:pt modelId="{C7C20BA2-123E-44DA-B35B-46F868F0B7C7}" type="pres">
      <dgm:prSet presAssocID="{E09AF02E-9B7D-4DCE-AB25-BB04C6314AE5}" presName="composite" presStyleCnt="0"/>
      <dgm:spPr/>
    </dgm:pt>
    <dgm:pt modelId="{65E0283E-3FFB-41C9-BA7A-33679F6590FE}" type="pres">
      <dgm:prSet presAssocID="{E09AF02E-9B7D-4DCE-AB25-BB04C6314AE5}" presName="background" presStyleLbl="node0" presStyleIdx="0" presStyleCn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</dgm:pt>
    <dgm:pt modelId="{23FB3717-0D84-4884-B1CB-A984D88D240E}" type="pres">
      <dgm:prSet presAssocID="{E09AF02E-9B7D-4DCE-AB25-BB04C6314AE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3BFA7-5B49-4223-BBA6-2E31FC93E55B}" type="pres">
      <dgm:prSet presAssocID="{E09AF02E-9B7D-4DCE-AB25-BB04C6314AE5}" presName="hierChild2" presStyleCnt="0"/>
      <dgm:spPr/>
    </dgm:pt>
    <dgm:pt modelId="{D928A86B-43B4-45F9-8077-1909AA578E70}" type="pres">
      <dgm:prSet presAssocID="{09683500-5F3B-4E5A-9B04-1C15A264437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E3B5CD69-119E-47CF-AD32-B8736C3A0F9C}" type="pres">
      <dgm:prSet presAssocID="{DD3B1BE4-DB14-44A8-A8C9-BF1279E3FFC1}" presName="hierRoot2" presStyleCnt="0"/>
      <dgm:spPr/>
    </dgm:pt>
    <dgm:pt modelId="{B23E8659-03C8-48AE-8956-03E2EDB89192}" type="pres">
      <dgm:prSet presAssocID="{DD3B1BE4-DB14-44A8-A8C9-BF1279E3FFC1}" presName="composite2" presStyleCnt="0"/>
      <dgm:spPr/>
    </dgm:pt>
    <dgm:pt modelId="{0A143C9B-51C7-4775-8DDF-5FFA47B60B4E}" type="pres">
      <dgm:prSet presAssocID="{DD3B1BE4-DB14-44A8-A8C9-BF1279E3FFC1}" presName="background2" presStyleLbl="node2" presStyleIdx="0" presStyleCnt="3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</dgm:pt>
    <dgm:pt modelId="{CC56F64E-577F-425B-96D7-8638549C9C31}" type="pres">
      <dgm:prSet presAssocID="{DD3B1BE4-DB14-44A8-A8C9-BF1279E3FFC1}" presName="text2" presStyleLbl="fgAcc2" presStyleIdx="0" presStyleCnt="3" custScaleX="143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773BB2-7BA8-4819-A65B-C390A616BBF5}" type="pres">
      <dgm:prSet presAssocID="{DD3B1BE4-DB14-44A8-A8C9-BF1279E3FFC1}" presName="hierChild3" presStyleCnt="0"/>
      <dgm:spPr/>
    </dgm:pt>
    <dgm:pt modelId="{A210F502-7DE5-4AEB-AE00-EBFAFF351D6A}" type="pres">
      <dgm:prSet presAssocID="{11FE121E-87D2-40FB-AF1E-B7DF6C7A7AB0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DEE4907-ED7B-435D-AE93-1BFF95611ED4}" type="pres">
      <dgm:prSet presAssocID="{FC92305C-1BAC-453E-9201-5307FB43EC94}" presName="hierRoot2" presStyleCnt="0"/>
      <dgm:spPr/>
    </dgm:pt>
    <dgm:pt modelId="{3DE06FC6-2104-42E6-9954-0165E9611C98}" type="pres">
      <dgm:prSet presAssocID="{FC92305C-1BAC-453E-9201-5307FB43EC94}" presName="composite2" presStyleCnt="0"/>
      <dgm:spPr/>
    </dgm:pt>
    <dgm:pt modelId="{37A080B8-EFFF-4B33-93EA-95290CF1851B}" type="pres">
      <dgm:prSet presAssocID="{FC92305C-1BAC-453E-9201-5307FB43EC94}" presName="background2" presStyleLbl="node2" presStyleIdx="1" presStyleCnt="3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</dgm:pt>
    <dgm:pt modelId="{956EDC57-EA60-438C-85F0-1077843D9772}" type="pres">
      <dgm:prSet presAssocID="{FC92305C-1BAC-453E-9201-5307FB43EC94}" presName="text2" presStyleLbl="fgAcc2" presStyleIdx="1" presStyleCnt="3" custScaleX="143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88C1E3-5A74-4585-8D93-062CF17D64EA}" type="pres">
      <dgm:prSet presAssocID="{FC92305C-1BAC-453E-9201-5307FB43EC94}" presName="hierChild3" presStyleCnt="0"/>
      <dgm:spPr/>
    </dgm:pt>
    <dgm:pt modelId="{981FE50E-0B8A-47E1-9B6C-CBE1126CC366}" type="pres">
      <dgm:prSet presAssocID="{503A89A4-1110-4DA2-B419-A8365503518D}" presName="Name10" presStyleLbl="parChTrans1D2" presStyleIdx="2" presStyleCnt="3"/>
      <dgm:spPr/>
      <dgm:t>
        <a:bodyPr/>
        <a:lstStyle/>
        <a:p>
          <a:endParaRPr lang="en-US"/>
        </a:p>
      </dgm:t>
    </dgm:pt>
    <dgm:pt modelId="{A72DCAF9-10DB-4A9B-B34F-5F03E419B974}" type="pres">
      <dgm:prSet presAssocID="{35FAE99C-00F8-4BE0-A9C4-F3CE32BEB0B1}" presName="hierRoot2" presStyleCnt="0"/>
      <dgm:spPr/>
    </dgm:pt>
    <dgm:pt modelId="{807FEB82-546E-43DC-84E7-2E0149C90F44}" type="pres">
      <dgm:prSet presAssocID="{35FAE99C-00F8-4BE0-A9C4-F3CE32BEB0B1}" presName="composite2" presStyleCnt="0"/>
      <dgm:spPr/>
    </dgm:pt>
    <dgm:pt modelId="{1587F922-D398-4E65-8A49-A37C64B4221C}" type="pres">
      <dgm:prSet presAssocID="{35FAE99C-00F8-4BE0-A9C4-F3CE32BEB0B1}" presName="background2" presStyleLbl="node2" presStyleIdx="2" presStyleCnt="3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</dgm:pt>
    <dgm:pt modelId="{39F67E10-F655-40AA-A8B9-0B0927AE3A43}" type="pres">
      <dgm:prSet presAssocID="{35FAE99C-00F8-4BE0-A9C4-F3CE32BEB0B1}" presName="text2" presStyleLbl="fgAcc2" presStyleIdx="2" presStyleCnt="3" custScaleX="143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FAB75-C882-4B15-BB2D-63F6EFBDB55F}" type="pres">
      <dgm:prSet presAssocID="{35FAE99C-00F8-4BE0-A9C4-F3CE32BEB0B1}" presName="hierChild3" presStyleCnt="0"/>
      <dgm:spPr/>
    </dgm:pt>
  </dgm:ptLst>
  <dgm:cxnLst>
    <dgm:cxn modelId="{17045048-91A5-492F-AF11-2188808E3A1D}" type="presOf" srcId="{DD3B1BE4-DB14-44A8-A8C9-BF1279E3FFC1}" destId="{CC56F64E-577F-425B-96D7-8638549C9C31}" srcOrd="0" destOrd="0" presId="urn:microsoft.com/office/officeart/2005/8/layout/hierarchy1"/>
    <dgm:cxn modelId="{2A4F47EA-DB88-4FE3-BA36-3B91C5A7002D}" type="presOf" srcId="{D9D2E021-BDCE-4A45-9F2E-2283D1CBD100}" destId="{CE1A8664-C2AE-4C8F-871F-F3193A644C03}" srcOrd="0" destOrd="0" presId="urn:microsoft.com/office/officeart/2005/8/layout/hierarchy1"/>
    <dgm:cxn modelId="{A10F7D65-1D5B-4DB0-BCC3-64C4260ACFD0}" srcId="{E09AF02E-9B7D-4DCE-AB25-BB04C6314AE5}" destId="{DD3B1BE4-DB14-44A8-A8C9-BF1279E3FFC1}" srcOrd="0" destOrd="0" parTransId="{09683500-5F3B-4E5A-9B04-1C15A2644378}" sibTransId="{A5D66DDE-65CB-4868-830E-5C81BB25E187}"/>
    <dgm:cxn modelId="{248C03D4-8814-4D50-8EFB-0BEBA1D275D6}" type="presOf" srcId="{35FAE99C-00F8-4BE0-A9C4-F3CE32BEB0B1}" destId="{39F67E10-F655-40AA-A8B9-0B0927AE3A43}" srcOrd="0" destOrd="0" presId="urn:microsoft.com/office/officeart/2005/8/layout/hierarchy1"/>
    <dgm:cxn modelId="{6E26A706-D8AB-4597-9F7C-C0297218C2C1}" type="presOf" srcId="{09683500-5F3B-4E5A-9B04-1C15A2644378}" destId="{D928A86B-43B4-45F9-8077-1909AA578E70}" srcOrd="0" destOrd="0" presId="urn:microsoft.com/office/officeart/2005/8/layout/hierarchy1"/>
    <dgm:cxn modelId="{4E043BCA-D941-4E98-B095-92CC901F8AD2}" type="presOf" srcId="{FC92305C-1BAC-453E-9201-5307FB43EC94}" destId="{956EDC57-EA60-438C-85F0-1077843D9772}" srcOrd="0" destOrd="0" presId="urn:microsoft.com/office/officeart/2005/8/layout/hierarchy1"/>
    <dgm:cxn modelId="{60167CD3-0B25-438B-89EC-0D26ADECF5BD}" srcId="{E09AF02E-9B7D-4DCE-AB25-BB04C6314AE5}" destId="{35FAE99C-00F8-4BE0-A9C4-F3CE32BEB0B1}" srcOrd="2" destOrd="0" parTransId="{503A89A4-1110-4DA2-B419-A8365503518D}" sibTransId="{7F1CB857-036E-4A23-B601-F27CE02BF7AC}"/>
    <dgm:cxn modelId="{E342C5CD-0BD6-4258-BC7D-EA323A6AE724}" type="presOf" srcId="{E09AF02E-9B7D-4DCE-AB25-BB04C6314AE5}" destId="{23FB3717-0D84-4884-B1CB-A984D88D240E}" srcOrd="0" destOrd="0" presId="urn:microsoft.com/office/officeart/2005/8/layout/hierarchy1"/>
    <dgm:cxn modelId="{C3B2CDDD-0F21-4AE1-A57C-1D5481199EDE}" srcId="{E09AF02E-9B7D-4DCE-AB25-BB04C6314AE5}" destId="{FC92305C-1BAC-453E-9201-5307FB43EC94}" srcOrd="1" destOrd="0" parTransId="{11FE121E-87D2-40FB-AF1E-B7DF6C7A7AB0}" sibTransId="{7580FB5F-D413-4191-984E-860A0D567998}"/>
    <dgm:cxn modelId="{E7AFC8D0-BF62-409A-9933-BCEF307DDE16}" type="presOf" srcId="{11FE121E-87D2-40FB-AF1E-B7DF6C7A7AB0}" destId="{A210F502-7DE5-4AEB-AE00-EBFAFF351D6A}" srcOrd="0" destOrd="0" presId="urn:microsoft.com/office/officeart/2005/8/layout/hierarchy1"/>
    <dgm:cxn modelId="{8AACD477-9FF6-4189-9F8F-3C3752B180D4}" type="presOf" srcId="{503A89A4-1110-4DA2-B419-A8365503518D}" destId="{981FE50E-0B8A-47E1-9B6C-CBE1126CC366}" srcOrd="0" destOrd="0" presId="urn:microsoft.com/office/officeart/2005/8/layout/hierarchy1"/>
    <dgm:cxn modelId="{C31AA03B-CB7C-48D2-A3FA-77E0B469B79A}" srcId="{D9D2E021-BDCE-4A45-9F2E-2283D1CBD100}" destId="{E09AF02E-9B7D-4DCE-AB25-BB04C6314AE5}" srcOrd="0" destOrd="0" parTransId="{310C9747-B93C-4D52-A176-6193D9F7E1DE}" sibTransId="{FD65133E-7A8F-4A3B-89E3-7C17E8B4F663}"/>
    <dgm:cxn modelId="{AFDD0BC8-6837-4FBC-AFF9-D3DAADB075FE}" type="presParOf" srcId="{CE1A8664-C2AE-4C8F-871F-F3193A644C03}" destId="{1F323D63-50B1-4CAA-9F2D-1317A6061C08}" srcOrd="0" destOrd="0" presId="urn:microsoft.com/office/officeart/2005/8/layout/hierarchy1"/>
    <dgm:cxn modelId="{A1370D80-2DFA-4927-AD48-4404939993E3}" type="presParOf" srcId="{1F323D63-50B1-4CAA-9F2D-1317A6061C08}" destId="{C7C20BA2-123E-44DA-B35B-46F868F0B7C7}" srcOrd="0" destOrd="0" presId="urn:microsoft.com/office/officeart/2005/8/layout/hierarchy1"/>
    <dgm:cxn modelId="{D4190696-C04B-4439-BA97-054BF65B30E6}" type="presParOf" srcId="{C7C20BA2-123E-44DA-B35B-46F868F0B7C7}" destId="{65E0283E-3FFB-41C9-BA7A-33679F6590FE}" srcOrd="0" destOrd="0" presId="urn:microsoft.com/office/officeart/2005/8/layout/hierarchy1"/>
    <dgm:cxn modelId="{30BE2AB9-3D80-406C-9B99-2CEF1B12BA6E}" type="presParOf" srcId="{C7C20BA2-123E-44DA-B35B-46F868F0B7C7}" destId="{23FB3717-0D84-4884-B1CB-A984D88D240E}" srcOrd="1" destOrd="0" presId="urn:microsoft.com/office/officeart/2005/8/layout/hierarchy1"/>
    <dgm:cxn modelId="{EFFE7F98-8DDB-49A4-A6A6-BD572076CF78}" type="presParOf" srcId="{1F323D63-50B1-4CAA-9F2D-1317A6061C08}" destId="{4323BFA7-5B49-4223-BBA6-2E31FC93E55B}" srcOrd="1" destOrd="0" presId="urn:microsoft.com/office/officeart/2005/8/layout/hierarchy1"/>
    <dgm:cxn modelId="{49D7EE1A-8ED3-4C28-B738-BFE6D2906A08}" type="presParOf" srcId="{4323BFA7-5B49-4223-BBA6-2E31FC93E55B}" destId="{D928A86B-43B4-45F9-8077-1909AA578E70}" srcOrd="0" destOrd="0" presId="urn:microsoft.com/office/officeart/2005/8/layout/hierarchy1"/>
    <dgm:cxn modelId="{09C22C5E-8DC8-4C74-AD07-CF9F3A3D670B}" type="presParOf" srcId="{4323BFA7-5B49-4223-BBA6-2E31FC93E55B}" destId="{E3B5CD69-119E-47CF-AD32-B8736C3A0F9C}" srcOrd="1" destOrd="0" presId="urn:microsoft.com/office/officeart/2005/8/layout/hierarchy1"/>
    <dgm:cxn modelId="{22FC50D4-D0F8-4DD2-9CFF-24A00AF0D5A3}" type="presParOf" srcId="{E3B5CD69-119E-47CF-AD32-B8736C3A0F9C}" destId="{B23E8659-03C8-48AE-8956-03E2EDB89192}" srcOrd="0" destOrd="0" presId="urn:microsoft.com/office/officeart/2005/8/layout/hierarchy1"/>
    <dgm:cxn modelId="{BD1B9B16-01CD-4573-B362-DB2CE9FF4897}" type="presParOf" srcId="{B23E8659-03C8-48AE-8956-03E2EDB89192}" destId="{0A143C9B-51C7-4775-8DDF-5FFA47B60B4E}" srcOrd="0" destOrd="0" presId="urn:microsoft.com/office/officeart/2005/8/layout/hierarchy1"/>
    <dgm:cxn modelId="{1A2E1CE8-A5AA-4314-835D-93B40AEBCED8}" type="presParOf" srcId="{B23E8659-03C8-48AE-8956-03E2EDB89192}" destId="{CC56F64E-577F-425B-96D7-8638549C9C31}" srcOrd="1" destOrd="0" presId="urn:microsoft.com/office/officeart/2005/8/layout/hierarchy1"/>
    <dgm:cxn modelId="{9AEB2632-06A3-49F3-8B57-4A436181A52D}" type="presParOf" srcId="{E3B5CD69-119E-47CF-AD32-B8736C3A0F9C}" destId="{51773BB2-7BA8-4819-A65B-C390A616BBF5}" srcOrd="1" destOrd="0" presId="urn:microsoft.com/office/officeart/2005/8/layout/hierarchy1"/>
    <dgm:cxn modelId="{6FFFF9AB-AC74-4B7A-B477-1D43DA4F039A}" type="presParOf" srcId="{4323BFA7-5B49-4223-BBA6-2E31FC93E55B}" destId="{A210F502-7DE5-4AEB-AE00-EBFAFF351D6A}" srcOrd="2" destOrd="0" presId="urn:microsoft.com/office/officeart/2005/8/layout/hierarchy1"/>
    <dgm:cxn modelId="{E2A256EE-70C0-40D7-A824-0BCEAAA36F79}" type="presParOf" srcId="{4323BFA7-5B49-4223-BBA6-2E31FC93E55B}" destId="{CDEE4907-ED7B-435D-AE93-1BFF95611ED4}" srcOrd="3" destOrd="0" presId="urn:microsoft.com/office/officeart/2005/8/layout/hierarchy1"/>
    <dgm:cxn modelId="{7A1F9CD1-ACA0-42CA-BECF-899B0BEDBE3E}" type="presParOf" srcId="{CDEE4907-ED7B-435D-AE93-1BFF95611ED4}" destId="{3DE06FC6-2104-42E6-9954-0165E9611C98}" srcOrd="0" destOrd="0" presId="urn:microsoft.com/office/officeart/2005/8/layout/hierarchy1"/>
    <dgm:cxn modelId="{E5F2ACFA-5B55-4052-8FD2-B1ED5DDE8682}" type="presParOf" srcId="{3DE06FC6-2104-42E6-9954-0165E9611C98}" destId="{37A080B8-EFFF-4B33-93EA-95290CF1851B}" srcOrd="0" destOrd="0" presId="urn:microsoft.com/office/officeart/2005/8/layout/hierarchy1"/>
    <dgm:cxn modelId="{177C0E58-07F2-445A-B7FF-B40D24B7E7D0}" type="presParOf" srcId="{3DE06FC6-2104-42E6-9954-0165E9611C98}" destId="{956EDC57-EA60-438C-85F0-1077843D9772}" srcOrd="1" destOrd="0" presId="urn:microsoft.com/office/officeart/2005/8/layout/hierarchy1"/>
    <dgm:cxn modelId="{3D42ADB8-2107-4F90-9A85-93C2C420DF47}" type="presParOf" srcId="{CDEE4907-ED7B-435D-AE93-1BFF95611ED4}" destId="{C888C1E3-5A74-4585-8D93-062CF17D64EA}" srcOrd="1" destOrd="0" presId="urn:microsoft.com/office/officeart/2005/8/layout/hierarchy1"/>
    <dgm:cxn modelId="{B9E51B8C-D158-4B96-9698-8F23B7B6D5AC}" type="presParOf" srcId="{4323BFA7-5B49-4223-BBA6-2E31FC93E55B}" destId="{981FE50E-0B8A-47E1-9B6C-CBE1126CC366}" srcOrd="4" destOrd="0" presId="urn:microsoft.com/office/officeart/2005/8/layout/hierarchy1"/>
    <dgm:cxn modelId="{8EA0ABE1-A6FE-4709-BFC8-95EA5F0D3D80}" type="presParOf" srcId="{4323BFA7-5B49-4223-BBA6-2E31FC93E55B}" destId="{A72DCAF9-10DB-4A9B-B34F-5F03E419B974}" srcOrd="5" destOrd="0" presId="urn:microsoft.com/office/officeart/2005/8/layout/hierarchy1"/>
    <dgm:cxn modelId="{9D10DBF8-64FB-4D00-B847-D8A801DECCDF}" type="presParOf" srcId="{A72DCAF9-10DB-4A9B-B34F-5F03E419B974}" destId="{807FEB82-546E-43DC-84E7-2E0149C90F44}" srcOrd="0" destOrd="0" presId="urn:microsoft.com/office/officeart/2005/8/layout/hierarchy1"/>
    <dgm:cxn modelId="{D1606280-3A3C-4345-BDAA-7CD862F72B89}" type="presParOf" srcId="{807FEB82-546E-43DC-84E7-2E0149C90F44}" destId="{1587F922-D398-4E65-8A49-A37C64B4221C}" srcOrd="0" destOrd="0" presId="urn:microsoft.com/office/officeart/2005/8/layout/hierarchy1"/>
    <dgm:cxn modelId="{0E42A6FA-90C1-480F-9E3A-6D1919AB2766}" type="presParOf" srcId="{807FEB82-546E-43DC-84E7-2E0149C90F44}" destId="{39F67E10-F655-40AA-A8B9-0B0927AE3A43}" srcOrd="1" destOrd="0" presId="urn:microsoft.com/office/officeart/2005/8/layout/hierarchy1"/>
    <dgm:cxn modelId="{8E66EEB1-5E46-4D16-8C72-58B83AA80309}" type="presParOf" srcId="{A72DCAF9-10DB-4A9B-B34F-5F03E419B974}" destId="{C75FAB75-C882-4B15-BB2D-63F6EFBDB5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53A16F-702C-430C-8045-10B365E8F231}">
      <dsp:nvSpPr>
        <dsp:cNvPr id="0" name=""/>
        <dsp:cNvSpPr/>
      </dsp:nvSpPr>
      <dsp:spPr>
        <a:xfrm>
          <a:off x="1861415" y="1511"/>
          <a:ext cx="2386738" cy="447879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launch</a:t>
          </a:r>
          <a:endParaRPr lang="en-US" sz="1600" kern="1200" dirty="0"/>
        </a:p>
      </dsp:txBody>
      <dsp:txXfrm>
        <a:off x="1861415" y="1511"/>
        <a:ext cx="2386738" cy="447879"/>
      </dsp:txXfrm>
    </dsp:sp>
    <dsp:sp modelId="{124D9584-6BAF-4FC7-AEF3-EB32CC46D076}">
      <dsp:nvSpPr>
        <dsp:cNvPr id="0" name=""/>
        <dsp:cNvSpPr/>
      </dsp:nvSpPr>
      <dsp:spPr>
        <a:xfrm rot="5400000">
          <a:off x="2970806" y="460588"/>
          <a:ext cx="167954" cy="20154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5400000">
        <a:off x="2970806" y="460588"/>
        <a:ext cx="167954" cy="201545"/>
      </dsp:txXfrm>
    </dsp:sp>
    <dsp:sp modelId="{A802AA2E-7BBD-4F8A-AAA2-B76A69FB6E58}">
      <dsp:nvSpPr>
        <dsp:cNvPr id="0" name=""/>
        <dsp:cNvSpPr/>
      </dsp:nvSpPr>
      <dsp:spPr>
        <a:xfrm>
          <a:off x="1861415" y="673330"/>
          <a:ext cx="2386738" cy="44787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initialize</a:t>
          </a:r>
          <a:endParaRPr lang="en-US" sz="1600" kern="1200" dirty="0"/>
        </a:p>
      </dsp:txBody>
      <dsp:txXfrm>
        <a:off x="1861415" y="673330"/>
        <a:ext cx="2386738" cy="447879"/>
      </dsp:txXfrm>
    </dsp:sp>
    <dsp:sp modelId="{17443997-64FA-4F50-A73E-AEA61DD1EF4C}">
      <dsp:nvSpPr>
        <dsp:cNvPr id="0" name=""/>
        <dsp:cNvSpPr/>
      </dsp:nvSpPr>
      <dsp:spPr>
        <a:xfrm rot="5400000">
          <a:off x="2970806" y="1132407"/>
          <a:ext cx="167954" cy="20154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5400000">
        <a:off x="2970806" y="1132407"/>
        <a:ext cx="167954" cy="201545"/>
      </dsp:txXfrm>
    </dsp:sp>
    <dsp:sp modelId="{EC7ECC5F-9A73-4340-A20C-6D52DEC7403A}">
      <dsp:nvSpPr>
        <dsp:cNvPr id="0" name=""/>
        <dsp:cNvSpPr/>
      </dsp:nvSpPr>
      <dsp:spPr>
        <a:xfrm>
          <a:off x="1861415" y="1345150"/>
          <a:ext cx="2386738" cy="44787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startup</a:t>
          </a:r>
          <a:endParaRPr lang="en-US" sz="1600" kern="1200" dirty="0"/>
        </a:p>
      </dsp:txBody>
      <dsp:txXfrm>
        <a:off x="1861415" y="1345150"/>
        <a:ext cx="2386738" cy="447879"/>
      </dsp:txXfrm>
    </dsp:sp>
    <dsp:sp modelId="{DDB965C1-7442-43BD-A663-A1D44E0302DD}">
      <dsp:nvSpPr>
        <dsp:cNvPr id="0" name=""/>
        <dsp:cNvSpPr/>
      </dsp:nvSpPr>
      <dsp:spPr>
        <a:xfrm rot="5400000">
          <a:off x="2970806" y="1804227"/>
          <a:ext cx="167954" cy="20154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5400000">
        <a:off x="2970806" y="1804227"/>
        <a:ext cx="167954" cy="201545"/>
      </dsp:txXfrm>
    </dsp:sp>
    <dsp:sp modelId="{6B1C6BE8-E9A3-4982-A877-0417FBCFB9AF}">
      <dsp:nvSpPr>
        <dsp:cNvPr id="0" name=""/>
        <dsp:cNvSpPr/>
      </dsp:nvSpPr>
      <dsp:spPr>
        <a:xfrm>
          <a:off x="1861415" y="2016969"/>
          <a:ext cx="2386738" cy="447879"/>
        </a:xfrm>
        <a:prstGeom prst="roundRect">
          <a:avLst>
            <a:gd name="adj" fmla="val 10000"/>
          </a:avLst>
        </a:prstGeom>
        <a:solidFill>
          <a:srgbClr val="0033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ready</a:t>
          </a:r>
          <a:endParaRPr lang="en-US" sz="1600" kern="1200" dirty="0"/>
        </a:p>
      </dsp:txBody>
      <dsp:txXfrm>
        <a:off x="1861415" y="2016969"/>
        <a:ext cx="2386738" cy="447879"/>
      </dsp:txXfrm>
    </dsp:sp>
    <dsp:sp modelId="{C37C9619-2FCF-4D32-BF1B-364ABF86B54E}">
      <dsp:nvSpPr>
        <dsp:cNvPr id="0" name=""/>
        <dsp:cNvSpPr/>
      </dsp:nvSpPr>
      <dsp:spPr>
        <a:xfrm rot="5400000">
          <a:off x="2970806" y="2476046"/>
          <a:ext cx="167954" cy="20154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5400000">
        <a:off x="2970806" y="2476046"/>
        <a:ext cx="167954" cy="201545"/>
      </dsp:txXfrm>
    </dsp:sp>
    <dsp:sp modelId="{F585D9C3-CCA6-4B90-836C-40F8F461B44D}">
      <dsp:nvSpPr>
        <dsp:cNvPr id="0" name=""/>
        <dsp:cNvSpPr/>
      </dsp:nvSpPr>
      <dsp:spPr>
        <a:xfrm>
          <a:off x="1861415" y="2688789"/>
          <a:ext cx="2386738" cy="447879"/>
        </a:xfrm>
        <a:prstGeom prst="roundRect">
          <a:avLst>
            <a:gd name="adj" fmla="val 10000"/>
          </a:avLst>
        </a:prstGeom>
        <a:solidFill>
          <a:srgbClr val="660033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exit</a:t>
          </a:r>
          <a:endParaRPr lang="en-US" sz="1600" kern="1200" dirty="0"/>
        </a:p>
      </dsp:txBody>
      <dsp:txXfrm>
        <a:off x="1861415" y="2688789"/>
        <a:ext cx="2386738" cy="447879"/>
      </dsp:txXfrm>
    </dsp:sp>
    <dsp:sp modelId="{E094196A-B5D2-43C7-9AC8-F31BE1DFF9B7}">
      <dsp:nvSpPr>
        <dsp:cNvPr id="0" name=""/>
        <dsp:cNvSpPr/>
      </dsp:nvSpPr>
      <dsp:spPr>
        <a:xfrm rot="5400000">
          <a:off x="2970806" y="3147865"/>
          <a:ext cx="167954" cy="20154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5400000">
        <a:off x="2970806" y="3147865"/>
        <a:ext cx="167954" cy="201545"/>
      </dsp:txXfrm>
    </dsp:sp>
    <dsp:sp modelId="{CE913A3A-FFAF-4782-85C8-1B3B2A1881EB}">
      <dsp:nvSpPr>
        <dsp:cNvPr id="0" name=""/>
        <dsp:cNvSpPr/>
      </dsp:nvSpPr>
      <dsp:spPr>
        <a:xfrm>
          <a:off x="1861415" y="3360608"/>
          <a:ext cx="2386738" cy="447879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shutdown</a:t>
          </a:r>
          <a:endParaRPr lang="en-US" sz="1600" kern="1200" dirty="0"/>
        </a:p>
      </dsp:txBody>
      <dsp:txXfrm>
        <a:off x="1861415" y="3360608"/>
        <a:ext cx="2386738" cy="4478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53A16F-702C-430C-8045-10B365E8F231}">
      <dsp:nvSpPr>
        <dsp:cNvPr id="0" name=""/>
        <dsp:cNvSpPr/>
      </dsp:nvSpPr>
      <dsp:spPr>
        <a:xfrm>
          <a:off x="1688644" y="1874"/>
          <a:ext cx="2959555" cy="55537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launch</a:t>
          </a:r>
          <a:endParaRPr lang="en-US" sz="1800" kern="1200" dirty="0"/>
        </a:p>
      </dsp:txBody>
      <dsp:txXfrm>
        <a:off x="1688644" y="1874"/>
        <a:ext cx="2959555" cy="555370"/>
      </dsp:txXfrm>
    </dsp:sp>
    <dsp:sp modelId="{124D9584-6BAF-4FC7-AEF3-EB32CC46D076}">
      <dsp:nvSpPr>
        <dsp:cNvPr id="0" name=""/>
        <dsp:cNvSpPr/>
      </dsp:nvSpPr>
      <dsp:spPr>
        <a:xfrm rot="5400000">
          <a:off x="3064290" y="571129"/>
          <a:ext cx="208264" cy="24991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400000">
        <a:off x="3064290" y="571129"/>
        <a:ext cx="208264" cy="249916"/>
      </dsp:txXfrm>
    </dsp:sp>
    <dsp:sp modelId="{A802AA2E-7BBD-4F8A-AAA2-B76A69FB6E58}">
      <dsp:nvSpPr>
        <dsp:cNvPr id="0" name=""/>
        <dsp:cNvSpPr/>
      </dsp:nvSpPr>
      <dsp:spPr>
        <a:xfrm>
          <a:off x="1688644" y="834930"/>
          <a:ext cx="2959555" cy="55537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initialize</a:t>
          </a:r>
          <a:endParaRPr lang="en-US" sz="1800" kern="1200" dirty="0"/>
        </a:p>
      </dsp:txBody>
      <dsp:txXfrm>
        <a:off x="1688644" y="834930"/>
        <a:ext cx="2959555" cy="555370"/>
      </dsp:txXfrm>
    </dsp:sp>
    <dsp:sp modelId="{17443997-64FA-4F50-A73E-AEA61DD1EF4C}">
      <dsp:nvSpPr>
        <dsp:cNvPr id="0" name=""/>
        <dsp:cNvSpPr/>
      </dsp:nvSpPr>
      <dsp:spPr>
        <a:xfrm rot="5400000">
          <a:off x="3064290" y="1404185"/>
          <a:ext cx="208264" cy="24991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400000">
        <a:off x="3064290" y="1404185"/>
        <a:ext cx="208264" cy="249916"/>
      </dsp:txXfrm>
    </dsp:sp>
    <dsp:sp modelId="{EC7ECC5F-9A73-4340-A20C-6D52DEC7403A}">
      <dsp:nvSpPr>
        <dsp:cNvPr id="0" name=""/>
        <dsp:cNvSpPr/>
      </dsp:nvSpPr>
      <dsp:spPr>
        <a:xfrm>
          <a:off x="1688644" y="1667986"/>
          <a:ext cx="2959555" cy="55537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startup</a:t>
          </a:r>
          <a:endParaRPr lang="en-US" sz="1800" kern="1200" dirty="0"/>
        </a:p>
      </dsp:txBody>
      <dsp:txXfrm>
        <a:off x="1688644" y="1667986"/>
        <a:ext cx="2959555" cy="555370"/>
      </dsp:txXfrm>
    </dsp:sp>
    <dsp:sp modelId="{DDB965C1-7442-43BD-A663-A1D44E0302DD}">
      <dsp:nvSpPr>
        <dsp:cNvPr id="0" name=""/>
        <dsp:cNvSpPr/>
      </dsp:nvSpPr>
      <dsp:spPr>
        <a:xfrm rot="5400000">
          <a:off x="3064290" y="2237241"/>
          <a:ext cx="208264" cy="24991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400000">
        <a:off x="3064290" y="2237241"/>
        <a:ext cx="208264" cy="249916"/>
      </dsp:txXfrm>
    </dsp:sp>
    <dsp:sp modelId="{6B1C6BE8-E9A3-4982-A877-0417FBCFB9AF}">
      <dsp:nvSpPr>
        <dsp:cNvPr id="0" name=""/>
        <dsp:cNvSpPr/>
      </dsp:nvSpPr>
      <dsp:spPr>
        <a:xfrm>
          <a:off x="1688644" y="2501042"/>
          <a:ext cx="2959555" cy="555370"/>
        </a:xfrm>
        <a:prstGeom prst="roundRect">
          <a:avLst>
            <a:gd name="adj" fmla="val 10000"/>
          </a:avLst>
        </a:prstGeom>
        <a:solidFill>
          <a:srgbClr val="0033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ready</a:t>
          </a:r>
          <a:endParaRPr lang="en-US" sz="1800" kern="1200" dirty="0"/>
        </a:p>
      </dsp:txBody>
      <dsp:txXfrm>
        <a:off x="1688644" y="2501042"/>
        <a:ext cx="2959555" cy="555370"/>
      </dsp:txXfrm>
    </dsp:sp>
    <dsp:sp modelId="{C37C9619-2FCF-4D32-BF1B-364ABF86B54E}">
      <dsp:nvSpPr>
        <dsp:cNvPr id="0" name=""/>
        <dsp:cNvSpPr/>
      </dsp:nvSpPr>
      <dsp:spPr>
        <a:xfrm rot="5400000">
          <a:off x="3064290" y="3070297"/>
          <a:ext cx="208264" cy="24991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400000">
        <a:off x="3064290" y="3070297"/>
        <a:ext cx="208264" cy="249916"/>
      </dsp:txXfrm>
    </dsp:sp>
    <dsp:sp modelId="{F585D9C3-CCA6-4B90-836C-40F8F461B44D}">
      <dsp:nvSpPr>
        <dsp:cNvPr id="0" name=""/>
        <dsp:cNvSpPr/>
      </dsp:nvSpPr>
      <dsp:spPr>
        <a:xfrm>
          <a:off x="1688644" y="3334098"/>
          <a:ext cx="2959555" cy="555370"/>
        </a:xfrm>
        <a:prstGeom prst="roundRect">
          <a:avLst>
            <a:gd name="adj" fmla="val 10000"/>
          </a:avLst>
        </a:prstGeom>
        <a:solidFill>
          <a:srgbClr val="660033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exit</a:t>
          </a:r>
          <a:endParaRPr lang="en-US" sz="1800" kern="1200" dirty="0"/>
        </a:p>
      </dsp:txBody>
      <dsp:txXfrm>
        <a:off x="1688644" y="3334098"/>
        <a:ext cx="2959555" cy="555370"/>
      </dsp:txXfrm>
    </dsp:sp>
    <dsp:sp modelId="{E094196A-B5D2-43C7-9AC8-F31BE1DFF9B7}">
      <dsp:nvSpPr>
        <dsp:cNvPr id="0" name=""/>
        <dsp:cNvSpPr/>
      </dsp:nvSpPr>
      <dsp:spPr>
        <a:xfrm rot="5400000">
          <a:off x="3064290" y="3903353"/>
          <a:ext cx="208264" cy="24991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5000"/>
            <a:lumOff val="3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400000">
        <a:off x="3064290" y="3903353"/>
        <a:ext cx="208264" cy="249916"/>
      </dsp:txXfrm>
    </dsp:sp>
    <dsp:sp modelId="{CE913A3A-FFAF-4782-85C8-1B3B2A1881EB}">
      <dsp:nvSpPr>
        <dsp:cNvPr id="0" name=""/>
        <dsp:cNvSpPr/>
      </dsp:nvSpPr>
      <dsp:spPr>
        <a:xfrm>
          <a:off x="1688644" y="4167154"/>
          <a:ext cx="2959555" cy="55537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shutdown</a:t>
          </a:r>
          <a:endParaRPr lang="en-US" sz="1800" kern="1200" dirty="0"/>
        </a:p>
      </dsp:txBody>
      <dsp:txXfrm>
        <a:off x="1688644" y="4167154"/>
        <a:ext cx="2959555" cy="5553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FE50E-0B8A-47E1-9B6C-CBE1126CC366}">
      <dsp:nvSpPr>
        <dsp:cNvPr id="0" name=""/>
        <dsp:cNvSpPr/>
      </dsp:nvSpPr>
      <dsp:spPr>
        <a:xfrm>
          <a:off x="4472992" y="1132689"/>
          <a:ext cx="2959215" cy="518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210"/>
              </a:lnTo>
              <a:lnTo>
                <a:pt x="2959215" y="353210"/>
              </a:lnTo>
              <a:lnTo>
                <a:pt x="2959215" y="5183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0F502-7DE5-4AEB-AE00-EBFAFF351D6A}">
      <dsp:nvSpPr>
        <dsp:cNvPr id="0" name=""/>
        <dsp:cNvSpPr/>
      </dsp:nvSpPr>
      <dsp:spPr>
        <a:xfrm>
          <a:off x="4427272" y="1132689"/>
          <a:ext cx="91440" cy="518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3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8A86B-43B4-45F9-8077-1909AA578E70}">
      <dsp:nvSpPr>
        <dsp:cNvPr id="0" name=""/>
        <dsp:cNvSpPr/>
      </dsp:nvSpPr>
      <dsp:spPr>
        <a:xfrm>
          <a:off x="1513776" y="1132689"/>
          <a:ext cx="2959215" cy="518306"/>
        </a:xfrm>
        <a:custGeom>
          <a:avLst/>
          <a:gdLst/>
          <a:ahLst/>
          <a:cxnLst/>
          <a:rect l="0" t="0" r="0" b="0"/>
          <a:pathLst>
            <a:path>
              <a:moveTo>
                <a:pt x="2959215" y="0"/>
              </a:moveTo>
              <a:lnTo>
                <a:pt x="2959215" y="353210"/>
              </a:lnTo>
              <a:lnTo>
                <a:pt x="0" y="353210"/>
              </a:lnTo>
              <a:lnTo>
                <a:pt x="0" y="5183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0283E-3FFB-41C9-BA7A-33679F6590FE}">
      <dsp:nvSpPr>
        <dsp:cNvPr id="0" name=""/>
        <dsp:cNvSpPr/>
      </dsp:nvSpPr>
      <dsp:spPr>
        <a:xfrm>
          <a:off x="3581920" y="1029"/>
          <a:ext cx="1782142" cy="1131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B3717-0D84-4884-B1CB-A984D88D240E}">
      <dsp:nvSpPr>
        <dsp:cNvPr id="0" name=""/>
        <dsp:cNvSpPr/>
      </dsp:nvSpPr>
      <dsp:spPr>
        <a:xfrm>
          <a:off x="3779936" y="189144"/>
          <a:ext cx="1782142" cy="1131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Application</a:t>
          </a:r>
          <a:endParaRPr lang="en-US" sz="1600" b="1" kern="1200" dirty="0"/>
        </a:p>
      </dsp:txBody>
      <dsp:txXfrm>
        <a:off x="3779936" y="189144"/>
        <a:ext cx="1782142" cy="1131660"/>
      </dsp:txXfrm>
    </dsp:sp>
    <dsp:sp modelId="{0A143C9B-51C7-4775-8DDF-5FFA47B60B4E}">
      <dsp:nvSpPr>
        <dsp:cNvPr id="0" name=""/>
        <dsp:cNvSpPr/>
      </dsp:nvSpPr>
      <dsp:spPr>
        <a:xfrm>
          <a:off x="232184" y="1650996"/>
          <a:ext cx="2563184" cy="1131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56F64E-577F-425B-96D7-8638549C9C31}">
      <dsp:nvSpPr>
        <dsp:cNvPr id="0" name=""/>
        <dsp:cNvSpPr/>
      </dsp:nvSpPr>
      <dsp:spPr>
        <a:xfrm>
          <a:off x="430200" y="1839111"/>
          <a:ext cx="2563184" cy="1131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SingleFrameApplication</a:t>
          </a:r>
          <a:endParaRPr lang="en-US" sz="1600" b="1" kern="1200" dirty="0"/>
        </a:p>
      </dsp:txBody>
      <dsp:txXfrm>
        <a:off x="430200" y="1839111"/>
        <a:ext cx="2563184" cy="1131660"/>
      </dsp:txXfrm>
    </dsp:sp>
    <dsp:sp modelId="{37A080B8-EFFF-4B33-93EA-95290CF1851B}">
      <dsp:nvSpPr>
        <dsp:cNvPr id="0" name=""/>
        <dsp:cNvSpPr/>
      </dsp:nvSpPr>
      <dsp:spPr>
        <a:xfrm>
          <a:off x="3191400" y="1650996"/>
          <a:ext cx="2563184" cy="1131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EDC57-EA60-438C-85F0-1077843D9772}">
      <dsp:nvSpPr>
        <dsp:cNvPr id="0" name=""/>
        <dsp:cNvSpPr/>
      </dsp:nvSpPr>
      <dsp:spPr>
        <a:xfrm>
          <a:off x="3389415" y="1839111"/>
          <a:ext cx="2563184" cy="1131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MultiFrameApplication</a:t>
          </a:r>
          <a:endParaRPr lang="en-US" sz="1600" b="1" kern="1200" dirty="0"/>
        </a:p>
      </dsp:txBody>
      <dsp:txXfrm>
        <a:off x="3389415" y="1839111"/>
        <a:ext cx="2563184" cy="1131660"/>
      </dsp:txXfrm>
    </dsp:sp>
    <dsp:sp modelId="{1587F922-D398-4E65-8A49-A37C64B4221C}">
      <dsp:nvSpPr>
        <dsp:cNvPr id="0" name=""/>
        <dsp:cNvSpPr/>
      </dsp:nvSpPr>
      <dsp:spPr>
        <a:xfrm>
          <a:off x="6150615" y="1650996"/>
          <a:ext cx="2563184" cy="1131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F67E10-F655-40AA-A8B9-0B0927AE3A43}">
      <dsp:nvSpPr>
        <dsp:cNvPr id="0" name=""/>
        <dsp:cNvSpPr/>
      </dsp:nvSpPr>
      <dsp:spPr>
        <a:xfrm>
          <a:off x="6348631" y="1839111"/>
          <a:ext cx="2563184" cy="1131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Anything else ….</a:t>
          </a:r>
          <a:endParaRPr lang="en-US" sz="1600" b="1" kern="1200" dirty="0"/>
        </a:p>
      </dsp:txBody>
      <dsp:txXfrm>
        <a:off x="6348631" y="1839111"/>
        <a:ext cx="2563184" cy="1131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E6D25B-645C-4FCB-BD7B-47E4465B55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CBCF9B-037E-4897-83F2-014A314D39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A69B3-F146-45E4-A1DB-223EBA5E1944}" type="slidenum">
              <a:rPr lang="en-US"/>
              <a:pPr/>
              <a:t>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A69B3-F146-45E4-A1DB-223EBA5E1944}" type="slidenum">
              <a:rPr lang="en-US"/>
              <a:pPr/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29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A69B3-F146-45E4-A1DB-223EBA5E1944}" type="slidenum">
              <a:rPr lang="en-US"/>
              <a:pPr/>
              <a:t>35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39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46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A69B3-F146-45E4-A1DB-223EBA5E1944}" type="slidenum">
              <a:rPr lang="en-US"/>
              <a:pPr/>
              <a:t>47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BEE7-9DAB-429E-91AB-1BA6BB5AFFF4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8DC5F-1A27-479C-BCC3-B611F86C7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E7C73-78F3-4635-95D7-A3D6E1F6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487D0-B14C-4CBA-85C6-F13ACCB0A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4205-2F55-4731-9589-1C6E474FA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D1851-5449-49D7-986F-C6004B7DB1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1CBDE-7E3F-4AE7-BC75-932C3903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23890-106D-4BFF-891C-A5F48948D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FA2E3-E71A-476A-B929-FA00877F9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F4440-2816-42EB-90B5-467455071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93B061-9812-49D2-AE18-11B29BD1B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10/29/2010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D4C95C-DDFE-43F8-BFAD-DB6BAD94F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Simplifying Development and Testing of GUIs with the Swing Application Framework (JSR 296) and FEST</a:t>
            </a:r>
            <a:br>
              <a:rPr lang="en-US" sz="3200" dirty="0" smtClean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Saldin Samuel</a:t>
            </a:r>
          </a:p>
          <a:p>
            <a:r>
              <a:rPr lang="en-US" dirty="0" smtClean="0"/>
              <a:t>eBay India Product Center</a:t>
            </a:r>
          </a:p>
          <a:p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Architecture</a:t>
            </a:r>
            <a:endParaRPr lang="en-US" sz="28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762000" y="1219200"/>
            <a:ext cx="7467600" cy="5334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MS Pゴシック" pitchFamily="-92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00400" y="2819400"/>
            <a:ext cx="2819400" cy="2057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MS Pゴシック" pitchFamily="-9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290" y="3581400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Application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21685" y="1524000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ApplicationContext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3524071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ResourceManager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ResourceMap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ResourceConverter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@Resource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524071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ActionManager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ApplicationActionMap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ApplicationAction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@Action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6200" y="517267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TaskService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Task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TaskMonitor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38800" y="2602468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SessionStorage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0" y="2590800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LocalStorage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Application Class</a:t>
            </a:r>
          </a:p>
          <a:p>
            <a:r>
              <a:rPr lang="en-US" sz="2400" dirty="0" smtClean="0"/>
              <a:t>Resources</a:t>
            </a:r>
          </a:p>
          <a:p>
            <a:r>
              <a:rPr lang="en-US" sz="2400" dirty="0" smtClean="0"/>
              <a:t>Actions</a:t>
            </a:r>
          </a:p>
          <a:p>
            <a:r>
              <a:rPr lang="en-US" sz="2400" dirty="0" smtClean="0"/>
              <a:t>Tasks</a:t>
            </a:r>
          </a:p>
          <a:p>
            <a:r>
              <a:rPr lang="en-US" sz="2400" dirty="0" smtClean="0"/>
              <a:t>Sessions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- Key Elements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Application Class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Resources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Actions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Tasks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Sessions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- Key Elements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447800" y="2438400"/>
          <a:ext cx="4648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Application class: Life Cycle</a:t>
            </a:r>
            <a:endParaRPr lang="en-US" sz="2800" b="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2438400"/>
            <a:ext cx="2286000" cy="1752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ゴシック" pitchFamily="-92" charset="-128"/>
              </a:rPr>
              <a:t>Initialization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04800" y="4419600"/>
            <a:ext cx="2286000" cy="457200"/>
          </a:xfrm>
          <a:prstGeom prst="rect">
            <a:avLst/>
          </a:prstGeom>
          <a:solidFill>
            <a:srgbClr val="083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ゴシック" pitchFamily="-92" charset="-128"/>
              </a:rPr>
              <a:t>Work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5105400"/>
            <a:ext cx="2286000" cy="1143000"/>
          </a:xfrm>
          <a:prstGeom prst="rect">
            <a:avLst/>
          </a:prstGeom>
          <a:solidFill>
            <a:srgbClr val="14000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ゴシック" pitchFamily="-92" charset="-128"/>
              </a:rPr>
              <a:t>Exit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04800" y="1447800"/>
            <a:ext cx="2362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ゴシック" pitchFamily="-92" charset="-128"/>
              </a:rPr>
              <a:t>State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76600" y="1447800"/>
            <a:ext cx="2362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ゴシック" pitchFamily="-92" charset="-128"/>
              </a:rPr>
              <a:t>Life 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1200" y="5117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Mandatory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2450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Mandatory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91200" y="58028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Optional Overridden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495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Optional Overridden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3124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Optional Overridden 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91200" y="3810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Overridden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-1447800" y="1524000"/>
          <a:ext cx="464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Application class: Life Cycle</a:t>
            </a:r>
            <a:endParaRPr lang="en-US" sz="28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4800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shutdown, if the </a:t>
            </a:r>
            <a:r>
              <a:rPr lang="en-US" b="1" dirty="0" err="1" smtClean="0"/>
              <a:t>exitListeners</a:t>
            </a:r>
            <a:r>
              <a:rPr lang="en-US" b="1" dirty="0" smtClean="0"/>
              <a:t> </a:t>
            </a:r>
            <a:r>
              <a:rPr lang="en-US" dirty="0" smtClean="0"/>
              <a:t>don't veto.</a:t>
            </a:r>
          </a:p>
          <a:p>
            <a:r>
              <a:rPr lang="en-US" dirty="0" smtClean="0"/>
              <a:t>Main frame’s </a:t>
            </a:r>
            <a:r>
              <a:rPr lang="en-US" dirty="0" err="1" smtClean="0"/>
              <a:t>WindowListener</a:t>
            </a:r>
            <a:r>
              <a:rPr lang="en-US" dirty="0" smtClean="0"/>
              <a:t> calls exit().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535668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 </a:t>
            </a:r>
            <a:r>
              <a:rPr lang="en-US" b="1" dirty="0" smtClean="0"/>
              <a:t>initialize(), startup() and ready() on the EDT.</a:t>
            </a:r>
          </a:p>
          <a:p>
            <a:r>
              <a:rPr lang="en-US" dirty="0" smtClean="0"/>
              <a:t>A static method, usually called from main().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5791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GUI down, final cleanup.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4038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work that must wait until the GUI is visible and</a:t>
            </a:r>
          </a:p>
          <a:p>
            <a:r>
              <a:rPr lang="en-US" dirty="0" smtClean="0"/>
              <a:t>ready for input.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2362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Performs initializations that must happen before the GUI is created, like setting the look and feel.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3200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the initial GUI and show it. All applications will override this method.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981199"/>
          <a:ext cx="9144000" cy="2971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err="1" smtClean="0"/>
              <a:t>Subclassing</a:t>
            </a:r>
            <a:r>
              <a:rPr lang="en-US" sz="2800" b="0" dirty="0" smtClean="0"/>
              <a:t> Application class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Application Class</a:t>
            </a:r>
          </a:p>
          <a:p>
            <a:r>
              <a:rPr lang="en-US" sz="2400" dirty="0" smtClean="0"/>
              <a:t>Resources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Actions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Tasks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Sessions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- Key Elements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on </a:t>
            </a:r>
            <a:r>
              <a:rPr lang="en-US" sz="2400" dirty="0" err="1" smtClean="0"/>
              <a:t>ResourceBundle</a:t>
            </a:r>
            <a:endParaRPr lang="en-US" sz="2400" dirty="0" smtClean="0"/>
          </a:p>
          <a:p>
            <a:r>
              <a:rPr lang="en-US" sz="2400" dirty="0" smtClean="0"/>
              <a:t>Organized in resources </a:t>
            </a:r>
            <a:r>
              <a:rPr lang="en-US" sz="2400" dirty="0" err="1" smtClean="0"/>
              <a:t>subpackages</a:t>
            </a:r>
            <a:endParaRPr lang="en-US" sz="2400" dirty="0" smtClean="0"/>
          </a:p>
          <a:p>
            <a:r>
              <a:rPr lang="en-US" sz="2400" dirty="0" smtClean="0"/>
              <a:t>Initialize properties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Look and Feel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Locale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Platform</a:t>
            </a:r>
          </a:p>
          <a:p>
            <a:endParaRPr lang="en-US" sz="24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Resources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" y="1676399"/>
          <a:ext cx="9143998" cy="3251200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tblPr>
              <a:tblGrid>
                <a:gridCol w="2128344"/>
                <a:gridCol w="2995448"/>
                <a:gridCol w="4020206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ResourceBundle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 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ResourceBundle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 File 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sz="1600" b="0" dirty="0" err="1"/>
                        <a:t>demo.MyApp</a:t>
                      </a:r>
                      <a:endParaRPr lang="en-US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/>
                        <a:t>demo.resources.MyApp</a:t>
                      </a:r>
                      <a:endParaRPr lang="en-US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demo/resources/</a:t>
                      </a:r>
                      <a:r>
                        <a:rPr lang="en-US" sz="1600" b="0" dirty="0" err="1"/>
                        <a:t>MyApp.properties</a:t>
                      </a:r>
                      <a:endParaRPr lang="en-US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sz="1600" b="0"/>
                        <a:t>demo.hello.HelloPanel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/>
                        <a:t>demo.hello.resources.HelloPanel</a:t>
                      </a:r>
                      <a:endParaRPr lang="en-US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demo/hello/resources/</a:t>
                      </a:r>
                      <a:r>
                        <a:rPr lang="en-US" sz="1600" b="0" dirty="0" err="1"/>
                        <a:t>HelloPanel.properties</a:t>
                      </a:r>
                      <a:endParaRPr lang="en-US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sz="1600" b="0"/>
                        <a:t>demo.hello.ExitPanel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/>
                        <a:t>demo.hello.resources.ExitPanel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demo/hello/resources/</a:t>
                      </a:r>
                      <a:r>
                        <a:rPr lang="en-US" sz="1600" b="0" dirty="0" err="1"/>
                        <a:t>ExitPanel.properties</a:t>
                      </a:r>
                      <a:endParaRPr lang="en-US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Associating Resources with Application</a:t>
            </a:r>
            <a:endParaRPr lang="en-US" sz="2800" b="0" dirty="0"/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Initial, read-only values</a:t>
            </a:r>
          </a:p>
          <a:p>
            <a:r>
              <a:rPr lang="en-US" sz="2400" dirty="0" smtClean="0"/>
              <a:t>Based on String</a:t>
            </a:r>
            <a:endParaRPr lang="en-US" sz="2200" dirty="0" smtClean="0"/>
          </a:p>
          <a:p>
            <a:r>
              <a:rPr lang="en-US" sz="2400" dirty="0" smtClean="0"/>
              <a:t>Defined in .properties files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Existing Resources Bundles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Swing Application Framework </a:t>
            </a:r>
            <a:br>
              <a:rPr lang="en-US" sz="3200" dirty="0" smtClean="0"/>
            </a:br>
            <a:r>
              <a:rPr lang="en-US" sz="3200" dirty="0" smtClean="0"/>
              <a:t>(JSR 296)</a:t>
            </a:r>
            <a:br>
              <a:rPr lang="en-US" sz="3200" dirty="0" smtClean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Saldin Samuel</a:t>
            </a:r>
          </a:p>
          <a:p>
            <a:r>
              <a:rPr lang="en-US" dirty="0" smtClean="0"/>
              <a:t>eBay India Product Center</a:t>
            </a:r>
          </a:p>
          <a:p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00200"/>
            <a:ext cx="8115300" cy="46831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Automatically parent-chained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package-wide resources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application-wide resources</a:t>
            </a:r>
          </a:p>
          <a:p>
            <a:r>
              <a:rPr lang="en-US" sz="2400" dirty="0" smtClean="0"/>
              <a:t>Names based on a class: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Generic Resource bundle – just a class name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OS specific – class_os</a:t>
            </a:r>
          </a:p>
          <a:p>
            <a:r>
              <a:rPr lang="en-US" sz="2400" dirty="0" smtClean="0"/>
              <a:t>Support </a:t>
            </a:r>
            <a:r>
              <a:rPr lang="en-US" sz="2400" i="1" dirty="0" smtClean="0"/>
              <a:t>string to type </a:t>
            </a:r>
            <a:r>
              <a:rPr lang="en-US" sz="2400" dirty="0" smtClean="0"/>
              <a:t>resource conversion</a:t>
            </a:r>
          </a:p>
          <a:p>
            <a:r>
              <a:rPr lang="en-US" sz="2400" dirty="0" smtClean="0"/>
              <a:t>Localizable by default</a:t>
            </a:r>
          </a:p>
          <a:p>
            <a:r>
              <a:rPr lang="en-US" sz="2400" dirty="0" smtClean="0"/>
              <a:t>No need to explicitly lookup/set resources </a:t>
            </a:r>
          </a:p>
          <a:p>
            <a:r>
              <a:rPr lang="en-US" sz="2400" dirty="0" smtClean="0"/>
              <a:t>Easy to reconfigure and review visual app properties</a:t>
            </a:r>
          </a:p>
          <a:p>
            <a:r>
              <a:rPr lang="en-US" sz="2400" dirty="0" smtClean="0"/>
              <a:t>Not a “style” mechanism and Not for GUI Markup</a:t>
            </a:r>
          </a:p>
          <a:p>
            <a:endParaRPr lang="en-US" sz="24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err="1" smtClean="0"/>
              <a:t>ResourceMaps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ResourceMap.injectComponents</a:t>
            </a:r>
            <a:r>
              <a:rPr lang="en-US" sz="2400" dirty="0" smtClean="0"/>
              <a:t>()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Set the properties of named components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Convert types as needed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Resource Injection</a:t>
            </a:r>
            <a:endParaRPr lang="en-US" sz="2800" b="0" dirty="0"/>
          </a:p>
        </p:txBody>
      </p:sp>
      <p:sp>
        <p:nvSpPr>
          <p:cNvPr id="4" name="Rectangle 3"/>
          <p:cNvSpPr/>
          <p:nvPr/>
        </p:nvSpPr>
        <p:spPr>
          <a:xfrm>
            <a:off x="1600200" y="4191000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resources/</a:t>
            </a:r>
            <a:r>
              <a:rPr lang="en-US" dirty="0" err="1" smtClean="0"/>
              <a:t>MyPanel.properties</a:t>
            </a:r>
            <a:endParaRPr lang="en-US" dirty="0" smtClean="0"/>
          </a:p>
          <a:p>
            <a:pPr lvl="1"/>
            <a:r>
              <a:rPr lang="en-US" dirty="0" err="1" smtClean="0"/>
              <a:t>label.text</a:t>
            </a:r>
            <a:r>
              <a:rPr lang="en-US" dirty="0" smtClean="0"/>
              <a:t> = Choose one:</a:t>
            </a:r>
          </a:p>
          <a:p>
            <a:pPr lvl="1"/>
            <a:r>
              <a:rPr lang="en-US" dirty="0" err="1" smtClean="0"/>
              <a:t>label.font</a:t>
            </a:r>
            <a:r>
              <a:rPr lang="en-US" dirty="0" smtClean="0"/>
              <a:t> = Lucida-PLAIN-18</a:t>
            </a:r>
          </a:p>
          <a:p>
            <a:pPr lvl="1"/>
            <a:r>
              <a:rPr lang="en-US" dirty="0" smtClean="0"/>
              <a:t>button1.icon = smiley.gif</a:t>
            </a:r>
          </a:p>
          <a:p>
            <a:pPr lvl="1"/>
            <a:r>
              <a:rPr lang="en-US" dirty="0" smtClean="0"/>
              <a:t>button2.icon = scared.gif</a:t>
            </a:r>
          </a:p>
          <a:p>
            <a:pPr lvl="1"/>
            <a:r>
              <a:rPr lang="en-US" dirty="0" smtClean="0"/>
              <a:t>button3.icon = sad.gif</a:t>
            </a:r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002518"/>
            <a:ext cx="4648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" y="37454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component.getName</a:t>
            </a:r>
            <a:r>
              <a:rPr lang="en-US" dirty="0" smtClean="0"/>
              <a:t>():                </a:t>
            </a:r>
            <a:r>
              <a:rPr lang="en-US" i="1" dirty="0" smtClean="0"/>
              <a:t>label            button1   button2  button3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Application Class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Resources</a:t>
            </a:r>
          </a:p>
          <a:p>
            <a:r>
              <a:rPr lang="en-US" sz="2400" dirty="0" smtClean="0"/>
              <a:t>Actions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Tasks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Sessions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- Key Elements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412875"/>
            <a:ext cx="8115300" cy="5140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Implementation</a:t>
            </a:r>
          </a:p>
          <a:p>
            <a:pPr lvl="1">
              <a:buNone/>
            </a:pPr>
            <a:r>
              <a:rPr lang="en-US" sz="1600" dirty="0" smtClean="0"/>
              <a:t>// define </a:t>
            </a:r>
            <a:r>
              <a:rPr lang="en-US" sz="1600" dirty="0" err="1" smtClean="0"/>
              <a:t>sayHello</a:t>
            </a:r>
            <a:r>
              <a:rPr lang="en-US" sz="1600" dirty="0" smtClean="0"/>
              <a:t> Action – pops up a message Dialog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Action 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 = new </a:t>
            </a:r>
            <a:r>
              <a:rPr lang="en-US" sz="1600" dirty="0" err="1" smtClean="0">
                <a:solidFill>
                  <a:srgbClr val="0070C0"/>
                </a:solidFill>
              </a:rPr>
              <a:t>AbstractAction</a:t>
            </a:r>
            <a:r>
              <a:rPr lang="en-US" sz="1600" dirty="0" smtClean="0">
                <a:solidFill>
                  <a:srgbClr val="0070C0"/>
                </a:solidFill>
              </a:rPr>
              <a:t>("Hello") {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public void </a:t>
            </a:r>
            <a:r>
              <a:rPr lang="en-US" sz="1600" dirty="0" err="1" smtClean="0">
                <a:solidFill>
                  <a:srgbClr val="0070C0"/>
                </a:solidFill>
              </a:rPr>
              <a:t>actionPerformed</a:t>
            </a: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ActionEvent</a:t>
            </a:r>
            <a:r>
              <a:rPr lang="en-US" sz="1600" dirty="0" smtClean="0">
                <a:solidFill>
                  <a:srgbClr val="0070C0"/>
                </a:solidFill>
              </a:rPr>
              <a:t> e) {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String s = </a:t>
            </a:r>
            <a:r>
              <a:rPr lang="en-US" sz="1600" dirty="0" err="1" smtClean="0">
                <a:solidFill>
                  <a:srgbClr val="0070C0"/>
                </a:solidFill>
              </a:rPr>
              <a:t>textField.getText</a:t>
            </a:r>
            <a:r>
              <a:rPr lang="en-US" sz="1600" dirty="0" smtClean="0">
                <a:solidFill>
                  <a:srgbClr val="0070C0"/>
                </a:solidFill>
              </a:rPr>
              <a:t>();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JOptionPane.showMessageDialog</a:t>
            </a:r>
            <a:r>
              <a:rPr lang="en-US" sz="1600" dirty="0" smtClean="0">
                <a:solidFill>
                  <a:srgbClr val="0070C0"/>
                </a:solidFill>
              </a:rPr>
              <a:t>(s);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} };</a:t>
            </a:r>
          </a:p>
          <a:p>
            <a:pPr>
              <a:lnSpc>
                <a:spcPct val="100000"/>
              </a:lnSpc>
              <a:buNone/>
            </a:pPr>
            <a:r>
              <a:rPr lang="en-US" sz="2000" dirty="0" smtClean="0"/>
              <a:t>// use </a:t>
            </a:r>
            <a:r>
              <a:rPr lang="en-US" sz="2000" dirty="0" err="1" smtClean="0"/>
              <a:t>sayHello</a:t>
            </a:r>
            <a:r>
              <a:rPr lang="en-US" sz="2000" dirty="0" smtClean="0"/>
              <a:t> – set the </a:t>
            </a:r>
            <a:r>
              <a:rPr lang="en-US" sz="2000" i="1" dirty="0" smtClean="0"/>
              <a:t>action property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textField.setAction</a:t>
            </a: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);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button.setAction</a:t>
            </a: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);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/>
              <a:t>Pain</a:t>
            </a:r>
            <a:r>
              <a:rPr lang="en-US" sz="2000" dirty="0" smtClean="0"/>
              <a:t> </a:t>
            </a:r>
            <a:r>
              <a:rPr lang="en-US" sz="2400" dirty="0" smtClean="0"/>
              <a:t>Points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Pain in Creating Action Objects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Asynchronous Actions are difficult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Visual Properties should be localized</a:t>
            </a:r>
          </a:p>
          <a:p>
            <a:pPr>
              <a:lnSpc>
                <a:spcPct val="100000"/>
              </a:lnSpc>
            </a:pPr>
            <a:endParaRPr lang="en-US" sz="16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Actions – A review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295400"/>
            <a:ext cx="81153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Implementation</a:t>
            </a:r>
          </a:p>
          <a:p>
            <a:pPr lvl="2">
              <a:buNone/>
            </a:pPr>
            <a:r>
              <a:rPr lang="en-US" dirty="0" smtClean="0"/>
              <a:t>  // define </a:t>
            </a:r>
            <a:r>
              <a:rPr lang="en-US" dirty="0" err="1" smtClean="0"/>
              <a:t>sayHello</a:t>
            </a:r>
            <a:r>
              <a:rPr lang="en-US" dirty="0" smtClean="0"/>
              <a:t> Action – pops up a message Dialog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@Action public void 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() {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String s = </a:t>
            </a:r>
            <a:r>
              <a:rPr lang="en-US" sz="1600" dirty="0" err="1" smtClean="0">
                <a:solidFill>
                  <a:srgbClr val="0070C0"/>
                </a:solidFill>
              </a:rPr>
              <a:t>textField.getText</a:t>
            </a:r>
            <a:r>
              <a:rPr lang="en-US" sz="1600" dirty="0" smtClean="0">
                <a:solidFill>
                  <a:srgbClr val="0070C0"/>
                </a:solidFill>
              </a:rPr>
              <a:t>();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JOptionPane.showMessageDialog</a:t>
            </a:r>
            <a:r>
              <a:rPr lang="en-US" sz="1600" dirty="0" smtClean="0">
                <a:solidFill>
                  <a:srgbClr val="0070C0"/>
                </a:solidFill>
              </a:rPr>
              <a:t>(s);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}</a:t>
            </a:r>
          </a:p>
          <a:p>
            <a:pPr lvl="2">
              <a:buNone/>
            </a:pPr>
            <a:r>
              <a:rPr lang="en-US" dirty="0" smtClean="0"/>
              <a:t>  // use </a:t>
            </a:r>
            <a:r>
              <a:rPr lang="en-US" dirty="0" err="1" smtClean="0"/>
              <a:t>sayHello</a:t>
            </a:r>
            <a:r>
              <a:rPr lang="en-US" dirty="0" smtClean="0"/>
              <a:t> – set the </a:t>
            </a:r>
            <a:r>
              <a:rPr lang="en-US" i="1" dirty="0" smtClean="0"/>
              <a:t>action property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Action 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 = </a:t>
            </a:r>
            <a:r>
              <a:rPr lang="en-US" sz="1600" dirty="0" err="1" smtClean="0">
                <a:solidFill>
                  <a:srgbClr val="0070C0"/>
                </a:solidFill>
              </a:rPr>
              <a:t>getAction</a:t>
            </a:r>
            <a:r>
              <a:rPr lang="en-US" sz="1600" dirty="0" smtClean="0">
                <a:solidFill>
                  <a:srgbClr val="0070C0"/>
                </a:solidFill>
              </a:rPr>
              <a:t>("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");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textField.setAction</a:t>
            </a: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);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button.setAction</a:t>
            </a: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sayHello</a:t>
            </a:r>
            <a:r>
              <a:rPr lang="en-US" sz="1600" dirty="0" smtClean="0">
                <a:solidFill>
                  <a:srgbClr val="0070C0"/>
                </a:solidFill>
              </a:rPr>
              <a:t>);</a:t>
            </a:r>
          </a:p>
          <a:p>
            <a:r>
              <a:rPr lang="en-US" sz="2400" dirty="0" smtClean="0"/>
              <a:t>Key Points</a:t>
            </a:r>
          </a:p>
          <a:p>
            <a:pPr lvl="1"/>
            <a:r>
              <a:rPr lang="en-US" sz="1800" dirty="0" err="1" smtClean="0"/>
              <a:t>ActionEvent</a:t>
            </a:r>
            <a:r>
              <a:rPr lang="en-US" sz="1800" dirty="0" smtClean="0"/>
              <a:t> argument is optional</a:t>
            </a:r>
          </a:p>
          <a:p>
            <a:pPr lvl="1"/>
            <a:r>
              <a:rPr lang="en-US" sz="1800" dirty="0" smtClean="0"/>
              <a:t>public methods only </a:t>
            </a:r>
          </a:p>
          <a:p>
            <a:pPr lvl="1"/>
            <a:r>
              <a:rPr lang="en-US" sz="1800" dirty="0" smtClean="0"/>
              <a:t>Used to define a “</a:t>
            </a:r>
            <a:r>
              <a:rPr lang="en-US" sz="1800" dirty="0" err="1" smtClean="0"/>
              <a:t>sayHello</a:t>
            </a:r>
            <a:r>
              <a:rPr lang="en-US" sz="1800" dirty="0" smtClean="0"/>
              <a:t>” </a:t>
            </a:r>
            <a:r>
              <a:rPr lang="en-US" sz="1800" dirty="0" err="1" smtClean="0"/>
              <a:t>ActionMap</a:t>
            </a:r>
            <a:r>
              <a:rPr lang="en-US" sz="1800" dirty="0" smtClean="0"/>
              <a:t> entry</a:t>
            </a:r>
          </a:p>
          <a:p>
            <a:pPr>
              <a:lnSpc>
                <a:spcPct val="100000"/>
              </a:lnSpc>
            </a:pPr>
            <a:endParaRPr lang="en-US" sz="16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@Action Annotation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65275"/>
            <a:ext cx="8115300" cy="5140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Implementation</a:t>
            </a:r>
          </a:p>
          <a:p>
            <a:pPr lvl="1">
              <a:buNone/>
            </a:pPr>
            <a:r>
              <a:rPr lang="en-US" sz="2000" dirty="0" smtClean="0"/>
              <a:t>// private utility method: look up an action for this class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Action </a:t>
            </a:r>
            <a:r>
              <a:rPr lang="en-US" sz="1800" dirty="0" err="1" smtClean="0">
                <a:solidFill>
                  <a:srgbClr val="0070C0"/>
                </a:solidFill>
              </a:rPr>
              <a:t>getAction</a:t>
            </a:r>
            <a:r>
              <a:rPr lang="en-US" sz="1800" dirty="0" smtClean="0">
                <a:solidFill>
                  <a:srgbClr val="0070C0"/>
                </a:solidFill>
              </a:rPr>
              <a:t>(String name) {</a:t>
            </a:r>
          </a:p>
          <a:p>
            <a:pPr lvl="2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ApplicationContext</a:t>
            </a:r>
            <a:r>
              <a:rPr lang="en-US" sz="1800" dirty="0" smtClean="0">
                <a:solidFill>
                  <a:srgbClr val="0070C0"/>
                </a:solidFill>
              </a:rPr>
              <a:t> c = </a:t>
            </a:r>
            <a:r>
              <a:rPr lang="en-US" sz="1800" dirty="0" err="1" smtClean="0">
                <a:solidFill>
                  <a:srgbClr val="0070C0"/>
                </a:solidFill>
              </a:rPr>
              <a:t>ApplicationContext.getInstance</a:t>
            </a:r>
            <a:r>
              <a:rPr lang="en-US" sz="1800" dirty="0" smtClean="0">
                <a:solidFill>
                  <a:srgbClr val="0070C0"/>
                </a:solidFill>
              </a:rPr>
              <a:t>();</a:t>
            </a:r>
          </a:p>
          <a:p>
            <a:pPr lvl="2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ActionMap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actionMap</a:t>
            </a:r>
            <a:r>
              <a:rPr lang="en-US" sz="1800" dirty="0" smtClean="0">
                <a:solidFill>
                  <a:srgbClr val="0070C0"/>
                </a:solidFill>
              </a:rPr>
              <a:t> = </a:t>
            </a:r>
            <a:r>
              <a:rPr lang="en-US" sz="1800" dirty="0" err="1" smtClean="0">
                <a:solidFill>
                  <a:srgbClr val="0070C0"/>
                </a:solidFill>
              </a:rPr>
              <a:t>c.getActionMap</a:t>
            </a:r>
            <a:r>
              <a:rPr lang="en-US" sz="1800" dirty="0" smtClean="0">
                <a:solidFill>
                  <a:srgbClr val="0070C0"/>
                </a:solidFill>
              </a:rPr>
              <a:t>(</a:t>
            </a:r>
            <a:r>
              <a:rPr lang="en-US" sz="1800" dirty="0" err="1" smtClean="0">
                <a:solidFill>
                  <a:srgbClr val="0070C0"/>
                </a:solidFill>
              </a:rPr>
              <a:t>getClass</a:t>
            </a:r>
            <a:r>
              <a:rPr lang="en-US" sz="1800" dirty="0" smtClean="0">
                <a:solidFill>
                  <a:srgbClr val="0070C0"/>
                </a:solidFill>
              </a:rPr>
              <a:t>(), this);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return </a:t>
            </a:r>
            <a:r>
              <a:rPr lang="en-US" sz="1800" dirty="0" err="1" smtClean="0">
                <a:solidFill>
                  <a:srgbClr val="0070C0"/>
                </a:solidFill>
              </a:rPr>
              <a:t>actionMap.get</a:t>
            </a:r>
            <a:r>
              <a:rPr lang="en-US" sz="1800" dirty="0" smtClean="0">
                <a:solidFill>
                  <a:srgbClr val="0070C0"/>
                </a:solidFill>
              </a:rPr>
              <a:t>(name);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}</a:t>
            </a:r>
          </a:p>
          <a:p>
            <a:r>
              <a:rPr lang="en-US" sz="2400" dirty="0" err="1" smtClean="0"/>
              <a:t>ApplicationContext.getActionMap</a:t>
            </a:r>
            <a:r>
              <a:rPr lang="en-US" sz="2400" dirty="0" smtClean="0"/>
              <a:t>()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reates an Action for each @Action method</a:t>
            </a:r>
          </a:p>
          <a:p>
            <a:pPr lvl="1"/>
            <a:r>
              <a:rPr lang="en-US" sz="2000" dirty="0" smtClean="0"/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efault key is the action's method name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reates and caches an </a:t>
            </a:r>
            <a:r>
              <a:rPr lang="en-US" sz="2000" dirty="0" err="1" smtClean="0">
                <a:solidFill>
                  <a:schemeClr val="tx1"/>
                </a:solidFill>
              </a:rPr>
              <a:t>ActionMap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err="1" smtClean="0"/>
              <a:t>ActionMap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41475"/>
            <a:ext cx="8115300" cy="5140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Loaded from the class's </a:t>
            </a:r>
            <a:r>
              <a:rPr lang="en-US" sz="2400" dirty="0" err="1" smtClean="0"/>
              <a:t>ResourceMap</a:t>
            </a:r>
            <a:endParaRPr lang="en-US" sz="2400" dirty="0" smtClean="0"/>
          </a:p>
          <a:p>
            <a:r>
              <a:rPr lang="en-US" sz="2400" dirty="0" smtClean="0"/>
              <a:t>Component's action property can be Injected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# resources/</a:t>
            </a:r>
            <a:r>
              <a:rPr lang="en-US" sz="2000" dirty="0" err="1" smtClean="0">
                <a:solidFill>
                  <a:srgbClr val="0070C0"/>
                </a:solidFill>
              </a:rPr>
              <a:t>MyForm.properties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sayHello.Action.text</a:t>
            </a:r>
            <a:r>
              <a:rPr lang="en-US" sz="1800" dirty="0" smtClean="0">
                <a:solidFill>
                  <a:schemeClr val="tx1"/>
                </a:solidFill>
              </a:rPr>
              <a:t> = Say &amp;Hello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sayHello.Action.icon</a:t>
            </a:r>
            <a:r>
              <a:rPr lang="en-US" sz="1800" dirty="0" smtClean="0">
                <a:solidFill>
                  <a:schemeClr val="tx1"/>
                </a:solidFill>
              </a:rPr>
              <a:t> = hello.png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sayHello.Action.accelerator</a:t>
            </a:r>
            <a:r>
              <a:rPr lang="en-US" sz="1800" dirty="0" smtClean="0">
                <a:solidFill>
                  <a:schemeClr val="tx1"/>
                </a:solidFill>
              </a:rPr>
              <a:t> = control H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sayHello.Action.shortDescription</a:t>
            </a:r>
            <a:r>
              <a:rPr lang="en-US" sz="1800" dirty="0" smtClean="0">
                <a:solidFill>
                  <a:schemeClr val="tx1"/>
                </a:solidFill>
              </a:rPr>
              <a:t> = Say hello modally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textField.action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</a:rPr>
              <a:t>sayHello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button.action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</a:rPr>
              <a:t>sayHello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@Action Resources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# resources/</a:t>
            </a:r>
            <a:r>
              <a:rPr lang="en-US" dirty="0" err="1" smtClean="0">
                <a:solidFill>
                  <a:srgbClr val="0070C0"/>
                </a:solidFill>
              </a:rPr>
              <a:t>MyForm.properties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/>
              <a:t>sayHello.Action.text</a:t>
            </a:r>
            <a:r>
              <a:rPr lang="en-US" dirty="0" smtClean="0"/>
              <a:t> = Say Hello</a:t>
            </a:r>
          </a:p>
          <a:p>
            <a:pPr lvl="1">
              <a:buNone/>
            </a:pPr>
            <a:r>
              <a:rPr lang="en-US" dirty="0" err="1" smtClean="0"/>
              <a:t>sayHello.Action.icon</a:t>
            </a:r>
            <a:r>
              <a:rPr lang="en-US" dirty="0" smtClean="0"/>
              <a:t> = hello.png</a:t>
            </a:r>
          </a:p>
          <a:p>
            <a:pPr lvl="1">
              <a:buNone/>
            </a:pPr>
            <a:r>
              <a:rPr lang="en-US" dirty="0" smtClean="0"/>
              <a:t>button1.action = </a:t>
            </a:r>
            <a:r>
              <a:rPr lang="en-US" dirty="0" err="1" smtClean="0"/>
              <a:t>sayHello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button2.action = </a:t>
            </a:r>
            <a:r>
              <a:rPr lang="en-US" dirty="0" err="1" smtClean="0"/>
              <a:t>sayHello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button2.text = ${null}</a:t>
            </a:r>
          </a:p>
          <a:p>
            <a:pPr lvl="1">
              <a:buNone/>
            </a:pPr>
            <a:r>
              <a:rPr lang="en-US" dirty="0" smtClean="0"/>
              <a:t>button3.action = </a:t>
            </a:r>
            <a:r>
              <a:rPr lang="en-US" dirty="0" err="1" smtClean="0"/>
              <a:t>sayHello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button3.icon = ${null}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One @Action – Multiple Looks</a:t>
            </a:r>
            <a:endParaRPr lang="en-US" sz="2800" b="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048000"/>
            <a:ext cx="3095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4876800" y="38100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 button1    button2    button3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Application Class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Resources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Actions</a:t>
            </a:r>
          </a:p>
          <a:p>
            <a:r>
              <a:rPr lang="en-US" sz="2400" dirty="0" smtClean="0"/>
              <a:t>Tasks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Sessions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- Key Elements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Asynchronous @Action</a:t>
            </a:r>
          </a:p>
          <a:p>
            <a:r>
              <a:rPr lang="en-US" sz="2400" dirty="0" smtClean="0"/>
              <a:t>Task -&gt; </a:t>
            </a:r>
            <a:r>
              <a:rPr lang="en-US" sz="2400" dirty="0" err="1" smtClean="0"/>
              <a:t>SwingWorker</a:t>
            </a:r>
            <a:r>
              <a:rPr lang="en-US" sz="2400" dirty="0" smtClean="0"/>
              <a:t> -&gt; Future</a:t>
            </a:r>
          </a:p>
          <a:p>
            <a:pPr lvl="1"/>
            <a:r>
              <a:rPr lang="en-US" sz="2200" dirty="0" smtClean="0"/>
              <a:t>Futures compute a value on thread</a:t>
            </a:r>
          </a:p>
          <a:p>
            <a:pPr lvl="1"/>
            <a:r>
              <a:rPr lang="en-US" sz="2200" dirty="0" smtClean="0"/>
              <a:t>Support for start, stop and monitor</a:t>
            </a:r>
          </a:p>
          <a:p>
            <a:pPr lvl="1"/>
            <a:r>
              <a:rPr lang="en-US" sz="2200" dirty="0" smtClean="0"/>
              <a:t>Can be cancelled/interrupted</a:t>
            </a:r>
            <a:endParaRPr lang="en-US" sz="2600" dirty="0" smtClean="0"/>
          </a:p>
          <a:p>
            <a:r>
              <a:rPr lang="en-US" sz="2400" dirty="0" err="1" smtClean="0"/>
              <a:t>SwingWorker</a:t>
            </a:r>
            <a:r>
              <a:rPr lang="en-US" sz="2400" dirty="0" smtClean="0"/>
              <a:t> Adds</a:t>
            </a:r>
          </a:p>
          <a:p>
            <a:pPr lvl="1"/>
            <a:r>
              <a:rPr lang="en-US" sz="2200" dirty="0" smtClean="0"/>
              <a:t>done() and </a:t>
            </a:r>
            <a:r>
              <a:rPr lang="en-US" sz="2200" dirty="0" err="1" smtClean="0"/>
              <a:t>PropertyChange</a:t>
            </a:r>
            <a:r>
              <a:rPr lang="en-US" sz="2200" dirty="0" smtClean="0"/>
              <a:t>() methods for EDT</a:t>
            </a:r>
          </a:p>
          <a:p>
            <a:pPr lvl="1"/>
            <a:r>
              <a:rPr lang="en-US" sz="2200" dirty="0" smtClean="0"/>
              <a:t>Publish/process for incremental results</a:t>
            </a:r>
          </a:p>
          <a:p>
            <a:r>
              <a:rPr lang="en-US" sz="2400" dirty="0" smtClean="0"/>
              <a:t>More support more Monitoring</a:t>
            </a:r>
            <a:endParaRPr lang="en-US" sz="2400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Tasks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Problem </a:t>
            </a:r>
          </a:p>
          <a:p>
            <a:r>
              <a:rPr lang="en-US" sz="2400" dirty="0" smtClean="0"/>
              <a:t>Goals</a:t>
            </a:r>
          </a:p>
          <a:p>
            <a:r>
              <a:rPr lang="en-US" sz="2400" dirty="0" smtClean="0"/>
              <a:t>Architecture</a:t>
            </a:r>
          </a:p>
          <a:p>
            <a:r>
              <a:rPr lang="en-US" sz="2400" dirty="0" smtClean="0"/>
              <a:t>Using Swing Application Framework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You Will Learn 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Defines how a Task is executed </a:t>
            </a:r>
          </a:p>
          <a:p>
            <a:pPr lvl="1"/>
            <a:r>
              <a:rPr lang="en-US" sz="2000" dirty="0" smtClean="0"/>
              <a:t>Serially, by a thread pool, etc.</a:t>
            </a:r>
          </a:p>
          <a:p>
            <a:r>
              <a:rPr lang="en-US" sz="2400" dirty="0" err="1" smtClean="0"/>
              <a:t>ExecutorService</a:t>
            </a:r>
            <a:endParaRPr lang="en-US" sz="2400" dirty="0" smtClean="0"/>
          </a:p>
          <a:p>
            <a:pPr lvl="1"/>
            <a:r>
              <a:rPr lang="en-US" sz="2000" dirty="0" smtClean="0"/>
              <a:t>named, constructed lazily</a:t>
            </a:r>
          </a:p>
          <a:p>
            <a:pPr lvl="1"/>
            <a:r>
              <a:rPr lang="en-US" sz="2000" dirty="0" smtClean="0"/>
              <a:t>@Action(</a:t>
            </a:r>
            <a:r>
              <a:rPr lang="en-US" sz="2000" dirty="0" err="1" smtClean="0"/>
              <a:t>taskService</a:t>
            </a:r>
            <a:r>
              <a:rPr lang="en-US" sz="2000" dirty="0" smtClean="0"/>
              <a:t> = “database”)</a:t>
            </a:r>
          </a:p>
          <a:p>
            <a:r>
              <a:rPr lang="en-US" sz="2400" dirty="0" err="1" smtClean="0"/>
              <a:t>Application.getTaskServices</a:t>
            </a:r>
            <a:r>
              <a:rPr lang="en-US" sz="2400" dirty="0" smtClean="0"/>
              <a:t>()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err="1" smtClean="0"/>
              <a:t>TaskServices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Desktop apps often run many threads</a:t>
            </a:r>
          </a:p>
          <a:p>
            <a:r>
              <a:rPr lang="en-US" sz="2400" dirty="0" err="1" smtClean="0"/>
              <a:t>TaskMonitor</a:t>
            </a:r>
            <a:r>
              <a:rPr lang="en-US" sz="2400" dirty="0" smtClean="0"/>
              <a:t> provides a summary</a:t>
            </a:r>
          </a:p>
          <a:p>
            <a:pPr lvl="1"/>
            <a:r>
              <a:rPr lang="en-US" sz="2200" dirty="0" smtClean="0"/>
              <a:t>Bound properties, same as Task</a:t>
            </a:r>
          </a:p>
          <a:p>
            <a:pPr lvl="1"/>
            <a:r>
              <a:rPr lang="en-US" sz="2200" dirty="0" smtClean="0"/>
              <a:t>Foreground task: first one started</a:t>
            </a:r>
          </a:p>
          <a:p>
            <a:r>
              <a:rPr lang="en-US" sz="2400" dirty="0" smtClean="0"/>
              <a:t>Handy for </a:t>
            </a:r>
            <a:r>
              <a:rPr lang="en-US" sz="2400" dirty="0" err="1" smtClean="0"/>
              <a:t>StatusBar</a:t>
            </a:r>
            <a:r>
              <a:rPr lang="en-US" sz="2400" dirty="0" smtClean="0"/>
              <a:t> implementations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Monitoring Tasks: </a:t>
            </a:r>
            <a:r>
              <a:rPr lang="en-US" sz="2800" b="0" dirty="0" err="1" smtClean="0"/>
              <a:t>TaskMonitor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Application Class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Resources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Actions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Tasks</a:t>
            </a:r>
          </a:p>
          <a:p>
            <a:r>
              <a:rPr lang="en-US" sz="2400" dirty="0" smtClean="0"/>
              <a:t>Sessions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Application Framework - Key Elements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Make sure the application remembers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where you left things.</a:t>
            </a:r>
          </a:p>
          <a:p>
            <a:r>
              <a:rPr lang="en-US" sz="2400" dirty="0" smtClean="0"/>
              <a:t>Most applications should do this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but they don't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what state to save?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where to store it (and what if you're unsigned)?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how to safely restore the GUI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Session State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ApplicationContext.getSessionStorage</a:t>
            </a:r>
            <a:r>
              <a:rPr lang="en-US" sz="2400" dirty="0" smtClean="0"/>
              <a:t>()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save(</a:t>
            </a:r>
            <a:r>
              <a:rPr lang="en-US" sz="2200" dirty="0" err="1" smtClean="0">
                <a:solidFill>
                  <a:schemeClr val="tx1"/>
                </a:solidFill>
              </a:rPr>
              <a:t>rootComponent</a:t>
            </a:r>
            <a:r>
              <a:rPr lang="en-US" sz="2200" dirty="0" smtClean="0">
                <a:solidFill>
                  <a:schemeClr val="tx1"/>
                </a:solidFill>
              </a:rPr>
              <a:t>, filename)</a:t>
            </a:r>
          </a:p>
          <a:p>
            <a:pPr lvl="2"/>
            <a:r>
              <a:rPr lang="en-US" sz="2000" dirty="0" smtClean="0"/>
              <a:t>Supported types, named components only</a:t>
            </a:r>
          </a:p>
          <a:p>
            <a:pPr lvl="2"/>
            <a:r>
              <a:rPr lang="en-US" sz="2000" dirty="0" smtClean="0"/>
              <a:t>Window bounds, </a:t>
            </a:r>
            <a:r>
              <a:rPr lang="en-US" sz="2000" dirty="0" err="1" smtClean="0"/>
              <a:t>JTable</a:t>
            </a:r>
            <a:r>
              <a:rPr lang="en-US" sz="2000" dirty="0" smtClean="0"/>
              <a:t> column widths, etc</a:t>
            </a:r>
          </a:p>
          <a:p>
            <a:pPr lvl="2"/>
            <a:r>
              <a:rPr lang="en-US" sz="2000" dirty="0" smtClean="0"/>
              <a:t>Archived with </a:t>
            </a:r>
            <a:r>
              <a:rPr lang="en-US" sz="2000" dirty="0" err="1" smtClean="0"/>
              <a:t>XMLEncoder</a:t>
            </a:r>
            <a:endParaRPr lang="en-US" sz="2000" dirty="0" smtClean="0"/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restore(</a:t>
            </a:r>
            <a:r>
              <a:rPr lang="en-US" sz="2200" dirty="0" err="1" smtClean="0">
                <a:solidFill>
                  <a:schemeClr val="tx1"/>
                </a:solidFill>
              </a:rPr>
              <a:t>rootComponent</a:t>
            </a:r>
            <a:r>
              <a:rPr lang="en-US" sz="2200" dirty="0" smtClean="0">
                <a:solidFill>
                  <a:schemeClr val="tx1"/>
                </a:solidFill>
              </a:rPr>
              <a:t>, filename)</a:t>
            </a:r>
          </a:p>
          <a:p>
            <a:pPr lvl="2"/>
            <a:r>
              <a:rPr lang="en-US" sz="2000" dirty="0" smtClean="0"/>
              <a:t>conservative</a:t>
            </a:r>
          </a:p>
          <a:p>
            <a:pPr lvl="2"/>
            <a:r>
              <a:rPr lang="en-US" sz="2000" dirty="0" smtClean="0"/>
              <a:t>restored with </a:t>
            </a:r>
            <a:r>
              <a:rPr lang="en-US" sz="2000" dirty="0" err="1" smtClean="0"/>
              <a:t>XMLDecoder</a:t>
            </a:r>
            <a:endParaRPr lang="en-US" sz="2000" dirty="0" smtClean="0"/>
          </a:p>
          <a:p>
            <a:r>
              <a:rPr lang="en-US" sz="2400" dirty="0" err="1" smtClean="0"/>
              <a:t>LocalStorage</a:t>
            </a:r>
            <a:r>
              <a:rPr lang="en-US" sz="2400" dirty="0" smtClean="0"/>
              <a:t> abstracts per-user files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err="1" smtClean="0"/>
              <a:t>SessionStorage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Fixtures for Easy Software Testing</a:t>
            </a:r>
            <a:br>
              <a:rPr lang="en-US" sz="3200" dirty="0" smtClean="0"/>
            </a:br>
            <a:r>
              <a:rPr lang="en-US" sz="3200" dirty="0" smtClean="0"/>
              <a:t>(FEST)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Saldin Samuel</a:t>
            </a:r>
          </a:p>
          <a:p>
            <a:r>
              <a:rPr lang="en-US" dirty="0" smtClean="0"/>
              <a:t>eBay India Product Center</a:t>
            </a:r>
          </a:p>
          <a:p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About FEST</a:t>
            </a:r>
          </a:p>
          <a:p>
            <a:r>
              <a:rPr lang="en-US" sz="2400" dirty="0" smtClean="0"/>
              <a:t>FEST for Swing GUI Automation</a:t>
            </a:r>
            <a:endParaRPr lang="en-US" sz="2200" dirty="0" smtClean="0"/>
          </a:p>
          <a:p>
            <a:r>
              <a:rPr lang="en-US" sz="2400" dirty="0" smtClean="0"/>
              <a:t>Demo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You Will Learn 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Fixtures for Easy Software Testing</a:t>
            </a:r>
          </a:p>
          <a:p>
            <a:r>
              <a:rPr lang="en-US" sz="2400" dirty="0" smtClean="0"/>
              <a:t>Collection of open source API</a:t>
            </a:r>
          </a:p>
          <a:p>
            <a:r>
              <a:rPr lang="en-US" sz="2400" dirty="0" smtClean="0"/>
              <a:t>Supports both </a:t>
            </a:r>
            <a:r>
              <a:rPr lang="en-US" sz="2400" dirty="0" err="1" smtClean="0"/>
              <a:t>JUnit</a:t>
            </a:r>
            <a:r>
              <a:rPr lang="en-US" sz="2400" dirty="0" smtClean="0"/>
              <a:t> and </a:t>
            </a:r>
            <a:r>
              <a:rPr lang="en-US" sz="2400" dirty="0" err="1" smtClean="0"/>
              <a:t>TestNG</a:t>
            </a:r>
            <a:endParaRPr lang="en-US" sz="2400" dirty="0" smtClean="0"/>
          </a:p>
          <a:p>
            <a:r>
              <a:rPr lang="en-US" sz="2400" dirty="0" smtClean="0"/>
              <a:t>Composed of various modules:</a:t>
            </a:r>
          </a:p>
          <a:p>
            <a:pPr lvl="1"/>
            <a:r>
              <a:rPr lang="en-US" sz="2200" dirty="0" smtClean="0"/>
              <a:t>Swing</a:t>
            </a:r>
          </a:p>
          <a:p>
            <a:pPr lvl="1"/>
            <a:r>
              <a:rPr lang="en-US" sz="2200" dirty="0" smtClean="0"/>
              <a:t>Assertions</a:t>
            </a:r>
          </a:p>
          <a:p>
            <a:pPr lvl="1"/>
            <a:r>
              <a:rPr lang="en-US" sz="2200" dirty="0" smtClean="0"/>
              <a:t>Reflection</a:t>
            </a:r>
          </a:p>
          <a:p>
            <a:pPr lvl="1"/>
            <a:r>
              <a:rPr lang="en-US" sz="2200" dirty="0" smtClean="0"/>
              <a:t>Mocks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FEST - Introduction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2"/>
                </a:solidFill>
              </a:rPr>
              <a:t>Fixtures for Easy Software Testing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Collection of open source API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Supports both </a:t>
            </a:r>
            <a:r>
              <a:rPr lang="en-US" sz="2400" dirty="0" err="1" smtClean="0">
                <a:solidFill>
                  <a:schemeClr val="bg2"/>
                </a:solidFill>
              </a:rPr>
              <a:t>JUnit</a:t>
            </a:r>
            <a:r>
              <a:rPr lang="en-US" sz="2400" dirty="0" smtClean="0">
                <a:solidFill>
                  <a:schemeClr val="bg2"/>
                </a:solidFill>
              </a:rPr>
              <a:t> and </a:t>
            </a:r>
            <a:r>
              <a:rPr lang="en-US" sz="2400" dirty="0" err="1" smtClean="0">
                <a:solidFill>
                  <a:schemeClr val="bg2"/>
                </a:solidFill>
              </a:rPr>
              <a:t>TestNG</a:t>
            </a:r>
            <a:endParaRPr lang="en-US" sz="2400" dirty="0" smtClean="0">
              <a:solidFill>
                <a:schemeClr val="bg2"/>
              </a:solidFill>
            </a:endParaRPr>
          </a:p>
          <a:p>
            <a:r>
              <a:rPr lang="en-US" sz="2400" dirty="0" smtClean="0"/>
              <a:t>Composed of various modules:</a:t>
            </a:r>
          </a:p>
          <a:p>
            <a:pPr lvl="1"/>
            <a:r>
              <a:rPr lang="en-US" sz="2200" dirty="0" smtClean="0"/>
              <a:t>Swing</a:t>
            </a:r>
          </a:p>
          <a:p>
            <a:pPr lvl="1"/>
            <a:r>
              <a:rPr lang="en-US" sz="2200" dirty="0" smtClean="0"/>
              <a:t>Assertions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Reflection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Mocks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FEST - Introduction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Fluent Interface for functional swing GUI testing</a:t>
            </a:r>
          </a:p>
          <a:p>
            <a:r>
              <a:rPr lang="en-US" sz="2400" dirty="0" smtClean="0"/>
              <a:t>Easy to use</a:t>
            </a:r>
          </a:p>
          <a:p>
            <a:r>
              <a:rPr lang="en-US" sz="2400" dirty="0" smtClean="0"/>
              <a:t>Features</a:t>
            </a:r>
          </a:p>
          <a:p>
            <a:pPr lvl="1"/>
            <a:r>
              <a:rPr lang="en-US" sz="2200" dirty="0" smtClean="0"/>
              <a:t>Simulation of User Interface</a:t>
            </a:r>
          </a:p>
          <a:p>
            <a:pPr lvl="1"/>
            <a:r>
              <a:rPr lang="en-US" sz="2200" dirty="0" smtClean="0"/>
              <a:t>Reliable Component Lookup</a:t>
            </a:r>
          </a:p>
          <a:p>
            <a:pPr lvl="1"/>
            <a:r>
              <a:rPr lang="en-US" sz="2200" dirty="0" smtClean="0"/>
              <a:t>Complete support of all component</a:t>
            </a:r>
          </a:p>
          <a:p>
            <a:pPr lvl="1"/>
            <a:r>
              <a:rPr lang="en-US" sz="2200" dirty="0" smtClean="0"/>
              <a:t>Support for regular expression</a:t>
            </a:r>
          </a:p>
          <a:p>
            <a:pPr lvl="1"/>
            <a:r>
              <a:rPr lang="en-US" sz="2200" dirty="0" smtClean="0"/>
              <a:t>Supports Applet Testing</a:t>
            </a:r>
          </a:p>
          <a:p>
            <a:pPr lvl="1"/>
            <a:r>
              <a:rPr lang="en-US" sz="2200" dirty="0" smtClean="0"/>
              <a:t>Screenshot on failure</a:t>
            </a:r>
          </a:p>
          <a:p>
            <a:pPr lvl="1"/>
            <a:r>
              <a:rPr lang="en-US" sz="2200" dirty="0" smtClean="0"/>
              <a:t>Threading Rules Violations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Swing Module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Problem 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Goals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Architecture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Using Swing Application Framework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You Will Learn 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95400"/>
            <a:ext cx="8115300" cy="5105400"/>
          </a:xfrm>
        </p:spPr>
        <p:txBody>
          <a:bodyPr/>
          <a:lstStyle/>
          <a:p>
            <a:r>
              <a:rPr lang="en-US" sz="2400" dirty="0" smtClean="0"/>
              <a:t>Uses AWT Robot to generate input</a:t>
            </a:r>
          </a:p>
          <a:p>
            <a:pPr lvl="1"/>
            <a:r>
              <a:rPr lang="en-US" sz="2200" dirty="0" smtClean="0"/>
              <a:t>Capable of generating native events</a:t>
            </a:r>
          </a:p>
          <a:p>
            <a:pPr lvl="1"/>
            <a:r>
              <a:rPr lang="en-US" sz="2200" dirty="0" smtClean="0"/>
              <a:t>Most accurate simulation of actual user</a:t>
            </a:r>
          </a:p>
          <a:p>
            <a:r>
              <a:rPr lang="en-US" sz="2400" dirty="0" smtClean="0"/>
              <a:t>Capabilities includes simulation for:</a:t>
            </a:r>
          </a:p>
          <a:p>
            <a:pPr lvl="1"/>
            <a:r>
              <a:rPr lang="en-US" sz="2200" dirty="0" smtClean="0"/>
              <a:t>Editing </a:t>
            </a:r>
            <a:r>
              <a:rPr lang="en-US" sz="2200" dirty="0" err="1" smtClean="0"/>
              <a:t>JTable</a:t>
            </a:r>
            <a:r>
              <a:rPr lang="en-US" sz="2200" dirty="0" smtClean="0"/>
              <a:t> cells</a:t>
            </a:r>
          </a:p>
          <a:p>
            <a:pPr lvl="2"/>
            <a:r>
              <a:rPr lang="en-US" sz="2000" dirty="0" err="1" smtClean="0"/>
              <a:t>JCheckBox</a:t>
            </a:r>
            <a:r>
              <a:rPr lang="en-US" sz="2000" dirty="0" smtClean="0"/>
              <a:t>, </a:t>
            </a:r>
            <a:r>
              <a:rPr lang="en-US" sz="2000" dirty="0" err="1" smtClean="0"/>
              <a:t>JcomboBox</a:t>
            </a:r>
            <a:r>
              <a:rPr lang="en-US" sz="2000" dirty="0" smtClean="0"/>
              <a:t>, </a:t>
            </a:r>
            <a:r>
              <a:rPr lang="en-US" sz="2000" dirty="0" err="1" smtClean="0"/>
              <a:t>JTextField</a:t>
            </a:r>
            <a:endParaRPr lang="en-US" sz="2000" dirty="0" smtClean="0"/>
          </a:p>
          <a:p>
            <a:pPr lvl="1"/>
            <a:r>
              <a:rPr lang="en-US" sz="2200" dirty="0" smtClean="0"/>
              <a:t>Drag and Drop</a:t>
            </a:r>
          </a:p>
          <a:p>
            <a:pPr lvl="2"/>
            <a:r>
              <a:rPr lang="en-US" sz="2000" dirty="0" smtClean="0"/>
              <a:t>Screen co-</a:t>
            </a:r>
            <a:r>
              <a:rPr lang="en-US" sz="2000" dirty="0" err="1" smtClean="0"/>
              <a:t>cordinates</a:t>
            </a:r>
            <a:endParaRPr lang="en-US" sz="2000" dirty="0" smtClean="0"/>
          </a:p>
          <a:p>
            <a:pPr lvl="2"/>
            <a:r>
              <a:rPr lang="en-US" sz="2000" dirty="0" smtClean="0"/>
              <a:t>Swing Components</a:t>
            </a:r>
          </a:p>
          <a:p>
            <a:pPr lvl="2"/>
            <a:r>
              <a:rPr lang="en-US" sz="2000" dirty="0" smtClean="0"/>
              <a:t>Special implementations for </a:t>
            </a:r>
            <a:r>
              <a:rPr lang="en-US" sz="2000" dirty="0" err="1" smtClean="0"/>
              <a:t>JList</a:t>
            </a:r>
            <a:r>
              <a:rPr lang="en-US" sz="2000" dirty="0" smtClean="0"/>
              <a:t>, </a:t>
            </a:r>
            <a:r>
              <a:rPr lang="en-US" sz="2000" dirty="0" err="1" smtClean="0"/>
              <a:t>JTable</a:t>
            </a:r>
            <a:r>
              <a:rPr lang="en-US" sz="2000" dirty="0" smtClean="0"/>
              <a:t>, </a:t>
            </a:r>
            <a:r>
              <a:rPr lang="en-US" sz="2000" dirty="0" err="1" smtClean="0"/>
              <a:t>JTree</a:t>
            </a:r>
            <a:endParaRPr lang="en-US" sz="2000" dirty="0" smtClean="0"/>
          </a:p>
          <a:p>
            <a:pPr lvl="1"/>
            <a:r>
              <a:rPr lang="en-US" sz="2200" dirty="0" smtClean="0"/>
              <a:t>Key board events</a:t>
            </a:r>
          </a:p>
          <a:p>
            <a:pPr lvl="1"/>
            <a:r>
              <a:rPr lang="en-US" sz="2200" dirty="0" smtClean="0"/>
              <a:t>Mouse Input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Simulation of User Interface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95400"/>
            <a:ext cx="8115300" cy="5105400"/>
          </a:xfrm>
        </p:spPr>
        <p:txBody>
          <a:bodyPr/>
          <a:lstStyle/>
          <a:p>
            <a:r>
              <a:rPr lang="en-US" sz="2400" dirty="0" smtClean="0"/>
              <a:t>Common Component Matchers</a:t>
            </a:r>
          </a:p>
          <a:p>
            <a:pPr lvl="1"/>
            <a:r>
              <a:rPr lang="en-US" sz="2200" dirty="0" smtClean="0"/>
              <a:t>By name, title/text or visibility</a:t>
            </a:r>
          </a:p>
          <a:p>
            <a:pPr lvl="2"/>
            <a:r>
              <a:rPr lang="en-US" sz="2000" dirty="0" smtClean="0"/>
              <a:t>Dialog, Frame, Button, Label, </a:t>
            </a:r>
            <a:r>
              <a:rPr lang="en-US" sz="2000" dirty="0" err="1" smtClean="0"/>
              <a:t>JTextComponent</a:t>
            </a:r>
            <a:endParaRPr lang="en-US" sz="2000" dirty="0" smtClean="0"/>
          </a:p>
          <a:p>
            <a:r>
              <a:rPr lang="en-US" sz="2400" dirty="0" smtClean="0"/>
              <a:t>Performing GUI Component Lookup</a:t>
            </a:r>
          </a:p>
          <a:p>
            <a:pPr lvl="1"/>
            <a:r>
              <a:rPr lang="en-US" sz="2000" dirty="0" smtClean="0"/>
              <a:t>Looking up Components with </a:t>
            </a:r>
            <a:r>
              <a:rPr lang="en-US" sz="2000" dirty="0" err="1" smtClean="0"/>
              <a:t>ComponentFinder</a:t>
            </a:r>
            <a:endParaRPr lang="en-US" sz="2000" dirty="0" smtClean="0"/>
          </a:p>
          <a:p>
            <a:pPr lvl="1"/>
            <a:r>
              <a:rPr lang="en-US" sz="2000" dirty="0" smtClean="0"/>
              <a:t>Using a </a:t>
            </a:r>
            <a:r>
              <a:rPr lang="en-US" sz="2000" dirty="0" err="1" smtClean="0"/>
              <a:t>ContainerFixture</a:t>
            </a:r>
            <a:r>
              <a:rPr lang="en-US" sz="2000" dirty="0" smtClean="0"/>
              <a:t> to Look Up Components</a:t>
            </a:r>
          </a:p>
          <a:p>
            <a:r>
              <a:rPr lang="en-US" sz="2400" dirty="0" smtClean="0"/>
              <a:t>Testing Long-Duration Tasks</a:t>
            </a:r>
          </a:p>
          <a:p>
            <a:pPr lvl="1"/>
            <a:r>
              <a:rPr lang="en-US" sz="2200" dirty="0" err="1" smtClean="0"/>
              <a:t>WindowFinder</a:t>
            </a:r>
            <a:r>
              <a:rPr lang="en-US" sz="2200" dirty="0" smtClean="0"/>
              <a:t>, </a:t>
            </a:r>
            <a:r>
              <a:rPr lang="en-US" sz="2200" dirty="0" err="1" smtClean="0"/>
              <a:t>JOptionPaneFinder</a:t>
            </a:r>
            <a:r>
              <a:rPr lang="en-US" sz="2200" dirty="0" smtClean="0"/>
              <a:t>, </a:t>
            </a:r>
            <a:r>
              <a:rPr lang="en-US" sz="2200" dirty="0" err="1" smtClean="0"/>
              <a:t>JFileChooserFinder</a:t>
            </a:r>
            <a:endParaRPr lang="en-US" sz="2200" dirty="0" smtClean="0"/>
          </a:p>
          <a:p>
            <a:endParaRPr lang="en-US" sz="2200" dirty="0" smtClean="0"/>
          </a:p>
          <a:p>
            <a:pPr lvl="1"/>
            <a:endParaRPr lang="en-US" sz="28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Component Lookup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95400"/>
            <a:ext cx="8115300" cy="5105400"/>
          </a:xfrm>
        </p:spPr>
        <p:txBody>
          <a:bodyPr/>
          <a:lstStyle/>
          <a:p>
            <a:r>
              <a:rPr lang="en-US" sz="2400" dirty="0" smtClean="0"/>
              <a:t>Uses AWT Robot to generate input</a:t>
            </a:r>
          </a:p>
          <a:p>
            <a:pPr lvl="1"/>
            <a:r>
              <a:rPr lang="en-US" sz="2200" dirty="0" smtClean="0"/>
              <a:t>Capable of generating native events</a:t>
            </a:r>
          </a:p>
          <a:p>
            <a:pPr lvl="1"/>
            <a:r>
              <a:rPr lang="en-US" sz="2200" dirty="0" smtClean="0"/>
              <a:t>Most accurate simulation of actual user</a:t>
            </a:r>
          </a:p>
          <a:p>
            <a:r>
              <a:rPr lang="en-US" sz="2400" dirty="0" smtClean="0"/>
              <a:t>Capabilities includes simulation for:</a:t>
            </a:r>
          </a:p>
          <a:p>
            <a:pPr lvl="1"/>
            <a:r>
              <a:rPr lang="en-US" sz="2200" dirty="0" smtClean="0"/>
              <a:t>Editing </a:t>
            </a:r>
            <a:r>
              <a:rPr lang="en-US" sz="2200" dirty="0" err="1" smtClean="0"/>
              <a:t>JTable</a:t>
            </a:r>
            <a:r>
              <a:rPr lang="en-US" sz="2200" dirty="0" smtClean="0"/>
              <a:t> cells</a:t>
            </a:r>
          </a:p>
          <a:p>
            <a:pPr lvl="2"/>
            <a:r>
              <a:rPr lang="en-US" sz="2000" dirty="0" err="1" smtClean="0"/>
              <a:t>JCheckBox</a:t>
            </a:r>
            <a:r>
              <a:rPr lang="en-US" sz="2000" dirty="0" smtClean="0"/>
              <a:t>, </a:t>
            </a:r>
            <a:r>
              <a:rPr lang="en-US" sz="2000" dirty="0" err="1" smtClean="0"/>
              <a:t>JcomboBox</a:t>
            </a:r>
            <a:r>
              <a:rPr lang="en-US" sz="2000" dirty="0" smtClean="0"/>
              <a:t>, </a:t>
            </a:r>
            <a:r>
              <a:rPr lang="en-US" sz="2000" dirty="0" err="1" smtClean="0"/>
              <a:t>JTextField</a:t>
            </a:r>
            <a:endParaRPr lang="en-US" sz="2000" dirty="0" smtClean="0"/>
          </a:p>
          <a:p>
            <a:pPr lvl="1"/>
            <a:r>
              <a:rPr lang="en-US" sz="2200" dirty="0" smtClean="0"/>
              <a:t>Drag and Drop</a:t>
            </a:r>
          </a:p>
          <a:p>
            <a:pPr lvl="2"/>
            <a:r>
              <a:rPr lang="en-US" sz="2000" dirty="0" smtClean="0"/>
              <a:t>Screen co-</a:t>
            </a:r>
            <a:r>
              <a:rPr lang="en-US" sz="2000" dirty="0" err="1" smtClean="0"/>
              <a:t>cordinates</a:t>
            </a:r>
            <a:endParaRPr lang="en-US" sz="2000" dirty="0" smtClean="0"/>
          </a:p>
          <a:p>
            <a:pPr lvl="2"/>
            <a:r>
              <a:rPr lang="en-US" sz="2000" dirty="0" smtClean="0"/>
              <a:t>Swing Components</a:t>
            </a:r>
          </a:p>
          <a:p>
            <a:pPr lvl="2"/>
            <a:r>
              <a:rPr lang="en-US" sz="2000" dirty="0" smtClean="0"/>
              <a:t>Special implementations for </a:t>
            </a:r>
            <a:r>
              <a:rPr lang="en-US" sz="2000" dirty="0" err="1" smtClean="0"/>
              <a:t>JList</a:t>
            </a:r>
            <a:r>
              <a:rPr lang="en-US" sz="2000" dirty="0" smtClean="0"/>
              <a:t>, </a:t>
            </a:r>
            <a:r>
              <a:rPr lang="en-US" sz="2000" dirty="0" err="1" smtClean="0"/>
              <a:t>JTable</a:t>
            </a:r>
            <a:r>
              <a:rPr lang="en-US" sz="2000" dirty="0" smtClean="0"/>
              <a:t>, </a:t>
            </a:r>
            <a:r>
              <a:rPr lang="en-US" sz="2000" dirty="0" err="1" smtClean="0"/>
              <a:t>JTree</a:t>
            </a:r>
            <a:endParaRPr lang="en-US" sz="2000" dirty="0" smtClean="0"/>
          </a:p>
          <a:p>
            <a:pPr lvl="1"/>
            <a:r>
              <a:rPr lang="en-US" sz="2200" dirty="0" smtClean="0"/>
              <a:t>Key board events</a:t>
            </a:r>
          </a:p>
          <a:p>
            <a:pPr lvl="1"/>
            <a:r>
              <a:rPr lang="en-US" sz="2200" dirty="0" smtClean="0"/>
              <a:t>Mouse Input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Simulation of User Interface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Provides its own Applet Viewer</a:t>
            </a:r>
          </a:p>
          <a:p>
            <a:r>
              <a:rPr lang="en-US" sz="2400" dirty="0" smtClean="0"/>
              <a:t>Testing involves start, test and cleanup</a:t>
            </a:r>
          </a:p>
          <a:p>
            <a:r>
              <a:rPr lang="en-US" sz="2400" dirty="0" smtClean="0"/>
              <a:t>Start using </a:t>
            </a:r>
            <a:r>
              <a:rPr lang="en-US" sz="2200" dirty="0" err="1" smtClean="0"/>
              <a:t>AppletLauncher</a:t>
            </a:r>
            <a:endParaRPr lang="en-US" sz="2200" dirty="0" smtClean="0"/>
          </a:p>
          <a:p>
            <a:pPr lvl="1"/>
            <a:r>
              <a:rPr lang="en-US" sz="2000" dirty="0" smtClean="0"/>
              <a:t>By name, By class or By instantiating a class</a:t>
            </a:r>
          </a:p>
          <a:p>
            <a:pPr lvl="1"/>
            <a:r>
              <a:rPr lang="en-US" sz="2000" dirty="0" smtClean="0"/>
              <a:t>With parameters</a:t>
            </a:r>
          </a:p>
          <a:p>
            <a:r>
              <a:rPr lang="en-US" sz="2400" dirty="0" smtClean="0"/>
              <a:t>Supports to start Applet directly</a:t>
            </a:r>
          </a:p>
          <a:p>
            <a:r>
              <a:rPr lang="en-US" sz="2400" dirty="0" smtClean="0"/>
              <a:t>Cleanup – </a:t>
            </a:r>
            <a:r>
              <a:rPr lang="en-US" sz="2400" dirty="0" err="1" smtClean="0"/>
              <a:t>unloadApplet</a:t>
            </a:r>
            <a:r>
              <a:rPr lang="en-US" sz="2400" dirty="0" smtClean="0"/>
              <a:t>()</a:t>
            </a:r>
          </a:p>
          <a:p>
            <a:pPr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Applet Testing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Manually</a:t>
            </a:r>
          </a:p>
          <a:p>
            <a:pPr lvl="1"/>
            <a:r>
              <a:rPr lang="en-US" sz="2400" dirty="0" err="1" smtClean="0"/>
              <a:t>ScreenshotTaker</a:t>
            </a:r>
            <a:r>
              <a:rPr lang="en-US" sz="2400" dirty="0" smtClean="0"/>
              <a:t> captures and saves as </a:t>
            </a:r>
            <a:r>
              <a:rPr lang="en-US" sz="2400" dirty="0" err="1" smtClean="0"/>
              <a:t>png</a:t>
            </a:r>
            <a:endParaRPr lang="en-US" sz="2200" dirty="0" smtClean="0"/>
          </a:p>
          <a:p>
            <a:r>
              <a:rPr lang="en-US" sz="2400" dirty="0" smtClean="0"/>
              <a:t>Supports </a:t>
            </a:r>
            <a:r>
              <a:rPr lang="en-US" sz="2400" dirty="0" err="1" smtClean="0"/>
              <a:t>JUnit</a:t>
            </a:r>
            <a:r>
              <a:rPr lang="en-US" sz="2400" dirty="0" smtClean="0"/>
              <a:t> and </a:t>
            </a:r>
            <a:r>
              <a:rPr lang="en-US" sz="2400" dirty="0" err="1" smtClean="0"/>
              <a:t>TestNG</a:t>
            </a:r>
            <a:r>
              <a:rPr lang="en-US" sz="2400" dirty="0" smtClean="0"/>
              <a:t> GUI test failures</a:t>
            </a:r>
          </a:p>
          <a:p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Capturing Screenshots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FailOnThreadViolationRepainManager</a:t>
            </a:r>
            <a:r>
              <a:rPr lang="en-US" sz="2400" dirty="0" smtClean="0"/>
              <a:t> forces failure is component access not thru EDT</a:t>
            </a:r>
          </a:p>
          <a:p>
            <a:r>
              <a:rPr lang="en-US" sz="2400" dirty="0" smtClean="0"/>
              <a:t>Simple to setup</a:t>
            </a:r>
          </a:p>
          <a:p>
            <a:pPr lvl="2">
              <a:buNone/>
            </a:pPr>
            <a:r>
              <a:rPr lang="en-US" sz="2000" dirty="0" smtClean="0"/>
              <a:t>@</a:t>
            </a:r>
            <a:r>
              <a:rPr lang="en-US" sz="2000" dirty="0" err="1" smtClean="0"/>
              <a:t>BeforeClass</a:t>
            </a:r>
            <a:r>
              <a:rPr lang="en-US" sz="2000" dirty="0" smtClean="0"/>
              <a:t> public void </a:t>
            </a:r>
            <a:r>
              <a:rPr lang="en-US" sz="2000" dirty="0" err="1" smtClean="0"/>
              <a:t>setUpOnce</a:t>
            </a:r>
            <a:r>
              <a:rPr lang="en-US" sz="2000" dirty="0" smtClean="0"/>
              <a:t>() { </a:t>
            </a:r>
            <a:r>
              <a:rPr lang="en-US" sz="2000" dirty="0" err="1" smtClean="0"/>
              <a:t>FailOnThreadViolationRepaintManager.install</a:t>
            </a:r>
            <a:r>
              <a:rPr lang="en-US" sz="2000" dirty="0" smtClean="0"/>
              <a:t>(); } </a:t>
            </a:r>
          </a:p>
          <a:p>
            <a:pPr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b="0" dirty="0" smtClean="0"/>
              <a:t>T</a:t>
            </a:r>
            <a:r>
              <a:rPr lang="en-US" sz="2800" b="0" dirty="0" smtClean="0">
                <a:latin typeface="+mn-lt"/>
              </a:rPr>
              <a:t>hreading Rules Violations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71600"/>
            <a:ext cx="81153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Fluent interface for writing assertions</a:t>
            </a:r>
          </a:p>
          <a:p>
            <a:r>
              <a:rPr lang="en-US" sz="2400" dirty="0" smtClean="0"/>
              <a:t>Improved test code readability and easy maintenance</a:t>
            </a:r>
          </a:p>
          <a:p>
            <a:r>
              <a:rPr lang="en-US" sz="2400" dirty="0" smtClean="0"/>
              <a:t>Supports following data types: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Primitives (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char, etc.)</a:t>
            </a:r>
          </a:p>
          <a:p>
            <a:pPr lvl="1"/>
            <a:r>
              <a:rPr lang="en-US" dirty="0" smtClean="0"/>
              <a:t>Arrays of Object</a:t>
            </a:r>
          </a:p>
          <a:p>
            <a:pPr lvl="1"/>
            <a:r>
              <a:rPr lang="en-US" dirty="0" smtClean="0"/>
              <a:t>Arrays of primitives</a:t>
            </a:r>
          </a:p>
          <a:p>
            <a:pPr lvl="1"/>
            <a:r>
              <a:rPr lang="en-US" dirty="0" err="1" smtClean="0"/>
              <a:t>BufferedImage</a:t>
            </a:r>
            <a:endParaRPr lang="en-US" dirty="0" smtClean="0"/>
          </a:p>
          <a:p>
            <a:pPr lvl="1"/>
            <a:r>
              <a:rPr lang="en-US" dirty="0" err="1" smtClean="0"/>
              <a:t>Throwable</a:t>
            </a:r>
            <a:endParaRPr lang="en-US" dirty="0" smtClean="0"/>
          </a:p>
          <a:p>
            <a:pPr lvl="1"/>
            <a:r>
              <a:rPr lang="en-US" dirty="0" smtClean="0"/>
              <a:t>File</a:t>
            </a:r>
          </a:p>
          <a:p>
            <a:pPr lvl="1"/>
            <a:r>
              <a:rPr lang="en-US" dirty="0" err="1" smtClean="0"/>
              <a:t>BigDecimal</a:t>
            </a:r>
            <a:endParaRPr lang="en-US" dirty="0" smtClean="0"/>
          </a:p>
          <a:p>
            <a:pPr lvl="1"/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b="0" dirty="0" smtClean="0"/>
              <a:t>Fluent Assertion Module</a:t>
            </a:r>
            <a:endParaRPr lang="en-US" sz="2800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Clarification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71600"/>
            <a:ext cx="8115300" cy="5105400"/>
          </a:xfrm>
        </p:spPr>
        <p:txBody>
          <a:bodyPr/>
          <a:lstStyle/>
          <a:p>
            <a:r>
              <a:rPr lang="en-US" sz="2400" dirty="0" smtClean="0"/>
              <a:t>Jillions of Swing Apps without a Standard Desktop Application Framework developed over a decade</a:t>
            </a:r>
          </a:p>
          <a:p>
            <a:r>
              <a:rPr lang="en-US" sz="2400" dirty="0" smtClean="0"/>
              <a:t>Same core elements for application life cycle – New applications create core elements from scratch</a:t>
            </a:r>
          </a:p>
          <a:p>
            <a:r>
              <a:rPr lang="en-US" sz="2400" dirty="0" smtClean="0"/>
              <a:t>Developers freeze on Structuring Applications</a:t>
            </a:r>
          </a:p>
          <a:p>
            <a:r>
              <a:rPr lang="en-US" sz="2400" dirty="0" smtClean="0"/>
              <a:t>Forced to focus on Application Architecture rather than Solving Problems</a:t>
            </a:r>
          </a:p>
          <a:p>
            <a:r>
              <a:rPr lang="en-US" sz="2400" dirty="0" smtClean="0"/>
              <a:t>Not great User Experience on building apps from scratch</a:t>
            </a:r>
          </a:p>
          <a:p>
            <a:r>
              <a:rPr lang="en-US" sz="2400" dirty="0" smtClean="0"/>
              <a:t>High Learning Curve for novices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The Problem Are…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71600"/>
            <a:ext cx="8115300" cy="5105400"/>
          </a:xfrm>
        </p:spPr>
        <p:txBody>
          <a:bodyPr/>
          <a:lstStyle/>
          <a:p>
            <a:r>
              <a:rPr lang="en-US" sz="2400" dirty="0" smtClean="0"/>
              <a:t>Lack of standardization of development: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ABP 1: Build application on main thread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ABP 2: Consider application is a JFrame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ABP 3: Tangle of actionPerformed methods block EDT</a:t>
            </a:r>
          </a:p>
          <a:p>
            <a:r>
              <a:rPr lang="en-US" sz="2400" dirty="0" smtClean="0"/>
              <a:t>Lack of Tooling Support for Desktop Applications</a:t>
            </a:r>
          </a:p>
          <a:p>
            <a:r>
              <a:rPr lang="en-US" sz="2400" dirty="0" smtClean="0"/>
              <a:t>Too much frame but not enough work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Over Design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Try and Do too much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 shrine for great hacks</a:t>
            </a: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The Problem Are…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2"/>
                </a:solidFill>
              </a:rPr>
              <a:t>The Problem </a:t>
            </a:r>
          </a:p>
          <a:p>
            <a:r>
              <a:rPr lang="en-US" sz="2400" dirty="0" smtClean="0"/>
              <a:t>Goals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Architecture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Using Swing Application Framework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You Will Learn 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71600"/>
            <a:ext cx="8115300" cy="5105400"/>
          </a:xfrm>
        </p:spPr>
        <p:txBody>
          <a:bodyPr/>
          <a:lstStyle/>
          <a:p>
            <a:r>
              <a:rPr lang="en-US" sz="2400" dirty="0" smtClean="0"/>
              <a:t>Provide Kernel To Typical Swing Application</a:t>
            </a:r>
          </a:p>
          <a:p>
            <a:r>
              <a:rPr lang="en-US" sz="2400" dirty="0" smtClean="0"/>
              <a:t>Help Programmers to Get Started Quickly</a:t>
            </a:r>
          </a:p>
          <a:p>
            <a:r>
              <a:rPr lang="en-US" sz="2400" dirty="0" smtClean="0"/>
              <a:t>Adopt Best Practices for following elements: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Architecture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Life Cycle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Resource Management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Event Handling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Threading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Session State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Local Storage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Goals of Swing Automation Framework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2"/>
                </a:solidFill>
              </a:rPr>
              <a:t>The Problem 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Goals</a:t>
            </a:r>
          </a:p>
          <a:p>
            <a:r>
              <a:rPr lang="en-US" sz="2400" dirty="0" smtClean="0"/>
              <a:t>Architecture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Using Swing Application Framework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What You Will Learn 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11339</TotalTime>
  <Words>1490</Words>
  <Application>Microsoft Office PowerPoint</Application>
  <PresentationFormat>On-screen Show (4:3)</PresentationFormat>
  <Paragraphs>452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Concourse</vt:lpstr>
      <vt:lpstr>Simplifying Development and Testing of GUIs with the Swing Application Framework (JSR 296) and FEST </vt:lpstr>
      <vt:lpstr>Swing Application Framework  (JSR 296) </vt:lpstr>
      <vt:lpstr>What You Will Learn </vt:lpstr>
      <vt:lpstr>What You Will Learn </vt:lpstr>
      <vt:lpstr>What The Problem Are…</vt:lpstr>
      <vt:lpstr>What The Problem Are…</vt:lpstr>
      <vt:lpstr>What You Will Learn </vt:lpstr>
      <vt:lpstr>Goals of Swing Automation Framework</vt:lpstr>
      <vt:lpstr>What You Will Learn </vt:lpstr>
      <vt:lpstr>Swing Application Framework Architecture</vt:lpstr>
      <vt:lpstr>Swing Application Framework - Key Elements</vt:lpstr>
      <vt:lpstr>Swing Application Framework - Key Elements</vt:lpstr>
      <vt:lpstr>Application class: Life Cycle</vt:lpstr>
      <vt:lpstr>Application class: Life Cycle</vt:lpstr>
      <vt:lpstr>Subclassing Application class</vt:lpstr>
      <vt:lpstr>Swing Application Framework - Key Elements</vt:lpstr>
      <vt:lpstr>Resources</vt:lpstr>
      <vt:lpstr>Associating Resources with Application</vt:lpstr>
      <vt:lpstr>Existing Resources Bundles</vt:lpstr>
      <vt:lpstr>ResourceMaps</vt:lpstr>
      <vt:lpstr>Resource Injection</vt:lpstr>
      <vt:lpstr>Swing Application Framework - Key Elements</vt:lpstr>
      <vt:lpstr>Actions – A review</vt:lpstr>
      <vt:lpstr>@Action Annotation</vt:lpstr>
      <vt:lpstr>ActionMap</vt:lpstr>
      <vt:lpstr>@Action Resources</vt:lpstr>
      <vt:lpstr>One @Action – Multiple Looks</vt:lpstr>
      <vt:lpstr>Swing Application Framework - Key Elements</vt:lpstr>
      <vt:lpstr>Tasks</vt:lpstr>
      <vt:lpstr>TaskServices</vt:lpstr>
      <vt:lpstr>Monitoring Tasks: TaskMonitor</vt:lpstr>
      <vt:lpstr>Swing Application Framework - Key Elements</vt:lpstr>
      <vt:lpstr>Session State</vt:lpstr>
      <vt:lpstr>SessionStorage</vt:lpstr>
      <vt:lpstr>Fixtures for Easy Software Testing (FEST)</vt:lpstr>
      <vt:lpstr>What You Will Learn </vt:lpstr>
      <vt:lpstr>FEST - Introduction</vt:lpstr>
      <vt:lpstr>FEST - Introduction</vt:lpstr>
      <vt:lpstr>Swing Module</vt:lpstr>
      <vt:lpstr>Simulation of User Interface</vt:lpstr>
      <vt:lpstr>Component Lookup</vt:lpstr>
      <vt:lpstr>Simulation of User Interface</vt:lpstr>
      <vt:lpstr>Applet Testing</vt:lpstr>
      <vt:lpstr>Capturing Screenshots</vt:lpstr>
      <vt:lpstr>Threading Rules Violations </vt:lpstr>
      <vt:lpstr>Fluent Assertion Module</vt:lpstr>
      <vt:lpstr>Clarification</vt:lpstr>
    </vt:vector>
  </TitlesOfParts>
  <Company>eBay,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eBay IDC</dc:title>
  <dc:creator>eBay</dc:creator>
  <cp:lastModifiedBy>salsamuel</cp:lastModifiedBy>
  <cp:revision>356</cp:revision>
  <dcterms:created xsi:type="dcterms:W3CDTF">2008-02-18T04:01:32Z</dcterms:created>
  <dcterms:modified xsi:type="dcterms:W3CDTF">2010-10-29T07:45:15Z</dcterms:modified>
</cp:coreProperties>
</file>